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A01_14F2BDAE.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81" r:id="rId3"/>
    <p:sldId id="2563" r:id="rId4"/>
    <p:sldId id="2582" r:id="rId5"/>
    <p:sldId id="2576" r:id="rId6"/>
    <p:sldId id="2577" r:id="rId7"/>
    <p:sldId id="2585" r:id="rId8"/>
    <p:sldId id="2586" r:id="rId9"/>
    <p:sldId id="2570" r:id="rId10"/>
    <p:sldId id="2578" r:id="rId11"/>
    <p:sldId id="2579" r:id="rId12"/>
    <p:sldId id="2587" r:id="rId13"/>
    <p:sldId id="2588" r:id="rId14"/>
    <p:sldId id="2589" r:id="rId15"/>
    <p:sldId id="2571" r:id="rId16"/>
    <p:sldId id="2573" r:id="rId17"/>
    <p:sldId id="2590" r:id="rId18"/>
    <p:sldId id="2591" r:id="rId19"/>
    <p:sldId id="2575"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cubre el Poder del Arte en la Vida de los Jóvenes" id="{9B4F7206-BD88-4203-A736-26091B81823A}">
          <p14:sldIdLst>
            <p14:sldId id="2561"/>
            <p14:sldId id="2581"/>
            <p14:sldId id="2563"/>
            <p14:sldId id="2582"/>
            <p14:sldId id="2576"/>
            <p14:sldId id="2577"/>
            <p14:sldId id="2585"/>
            <p14:sldId id="2586"/>
            <p14:sldId id="2570"/>
            <p14:sldId id="2578"/>
            <p14:sldId id="2579"/>
            <p14:sldId id="2587"/>
            <p14:sldId id="2588"/>
            <p14:sldId id="2589"/>
          </p14:sldIdLst>
        </p14:section>
        <p14:section name="La creatividad y su importancia en el desarrollo personal de los jóvenes" id="{48CBF36C-EBE5-41FC-A269-6710D70274EA}">
          <p14:sldIdLst/>
        </p14:section>
        <p14:section name="Cómo convertir ideas en proyectos reales utilizando el 'Método WART'" id="{36E0568C-B5EC-4DF1-BBD3-7E18BF378495}">
          <p14:sldIdLst/>
        </p14:section>
        <p14:section name="El arte y la cultura como herramientas de crecimiento personal y social" id="{54F6D89D-7746-4A2D-A26E-1405C40AAF17}">
          <p14:sldIdLst>
            <p14:sldId id="2571"/>
            <p14:sldId id="2573"/>
            <p14:sldId id="2590"/>
            <p14:sldId id="2591"/>
          </p14:sldIdLst>
        </p14:section>
        <p14:section name="Conclusión" id="{2EEC1713-75FD-4445-8884-16366D59A98F}">
          <p14:sldIdLst>
            <p14:sldId id="25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F3B09-362A-51DF-23C6-81BC20559F14}" name="Aima Martín" initials="AM" userId="745be2b10d0c138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0C2E6-A431-43F8-BE05-4836EC67B684}" v="1976" dt="2025-03-25T08:42:46.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snapToGrid="0">
      <p:cViewPr varScale="1">
        <p:scale>
          <a:sx n="141" d="100"/>
          <a:sy n="141" d="100"/>
        </p:scale>
        <p:origin x="1072" y="3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a Martín" userId="745be2b10d0c1385" providerId="LiveId" clId="{85CD41C1-1207-44B5-A528-E280E3208B6C}"/>
    <pc:docChg chg="custSel modSld sldOrd">
      <pc:chgData name="Aima Martín" userId="745be2b10d0c1385" providerId="LiveId" clId="{85CD41C1-1207-44B5-A528-E280E3208B6C}" dt="2025-03-03T11:58:41.925" v="73" actId="14100"/>
      <pc:docMkLst>
        <pc:docMk/>
      </pc:docMkLst>
      <pc:sldChg chg="addSp delSp modSp mod delAnim">
        <pc:chgData name="Aima Martín" userId="745be2b10d0c1385" providerId="LiveId" clId="{85CD41C1-1207-44B5-A528-E280E3208B6C}" dt="2025-02-23T11:19:21.492" v="7" actId="478"/>
        <pc:sldMkLst>
          <pc:docMk/>
          <pc:sldMk cId="351452590" sldId="2561"/>
        </pc:sldMkLst>
      </pc:sldChg>
      <pc:sldChg chg="addSp delSp modSp mod delAnim modAnim">
        <pc:chgData name="Aima Martín" userId="745be2b10d0c1385" providerId="LiveId" clId="{85CD41C1-1207-44B5-A528-E280E3208B6C}" dt="2025-03-03T11:58:41.925" v="73" actId="14100"/>
        <pc:sldMkLst>
          <pc:docMk/>
          <pc:sldMk cId="3313669100" sldId="2563"/>
        </pc:sldMkLst>
        <pc:spChg chg="mod">
          <ac:chgData name="Aima Martín" userId="745be2b10d0c1385" providerId="LiveId" clId="{85CD41C1-1207-44B5-A528-E280E3208B6C}" dt="2025-03-03T11:47:13.452" v="46" actId="14100"/>
          <ac:spMkLst>
            <pc:docMk/>
            <pc:sldMk cId="3313669100" sldId="2563"/>
            <ac:spMk id="2" creationId="{DA35D0E8-CD45-5687-1787-EEA1C279B568}"/>
          </ac:spMkLst>
        </pc:spChg>
        <pc:spChg chg="mod">
          <ac:chgData name="Aima Martín" userId="745be2b10d0c1385" providerId="LiveId" clId="{85CD41C1-1207-44B5-A528-E280E3208B6C}" dt="2025-03-03T11:49:31.664" v="64" actId="1076"/>
          <ac:spMkLst>
            <pc:docMk/>
            <pc:sldMk cId="3313669100" sldId="2563"/>
            <ac:spMk id="6" creationId="{1A33A0DA-A161-5A7D-FC83-337B033209BB}"/>
          </ac:spMkLst>
        </pc:spChg>
        <pc:spChg chg="mod">
          <ac:chgData name="Aima Martín" userId="745be2b10d0c1385" providerId="LiveId" clId="{85CD41C1-1207-44B5-A528-E280E3208B6C}" dt="2025-03-03T11:49:37.161" v="65" actId="1076"/>
          <ac:spMkLst>
            <pc:docMk/>
            <pc:sldMk cId="3313669100" sldId="2563"/>
            <ac:spMk id="8" creationId="{2F936780-7E93-0B92-ABD8-5DE16A90E94F}"/>
          </ac:spMkLst>
        </pc:spChg>
        <pc:picChg chg="mod modCrop">
          <ac:chgData name="Aima Martín" userId="745be2b10d0c1385" providerId="LiveId" clId="{85CD41C1-1207-44B5-A528-E280E3208B6C}" dt="2025-03-03T11:58:41.925" v="73" actId="14100"/>
          <ac:picMkLst>
            <pc:docMk/>
            <pc:sldMk cId="3313669100" sldId="2563"/>
            <ac:picMk id="4" creationId="{B461DB54-4C7D-2ABA-E4DB-F19BE6FE351A}"/>
          </ac:picMkLst>
        </pc:picChg>
      </pc:sldChg>
      <pc:sldChg chg="addSp delSp modSp mod ord delAnim">
        <pc:chgData name="Aima Martín" userId="745be2b10d0c1385" providerId="LiveId" clId="{85CD41C1-1207-44B5-A528-E280E3208B6C}" dt="2025-02-23T11:19:35.889" v="9" actId="478"/>
        <pc:sldMkLst>
          <pc:docMk/>
          <pc:sldMk cId="1277724610" sldId="2576"/>
        </pc:sldMkLst>
      </pc:sldChg>
      <pc:sldChg chg="addSp delSp modSp mod delAnim">
        <pc:chgData name="Aima Martín" userId="745be2b10d0c1385" providerId="LiveId" clId="{85CD41C1-1207-44B5-A528-E280E3208B6C}" dt="2025-02-23T11:19:44.506" v="10" actId="478"/>
        <pc:sldMkLst>
          <pc:docMk/>
          <pc:sldMk cId="47095473" sldId="2577"/>
        </pc:sldMkLst>
      </pc:sldChg>
    </pc:docChg>
  </pc:docChgLst>
  <pc:docChgLst>
    <pc:chgData name="Aima Martín" userId="745be2b10d0c1385" providerId="LiveId" clId="{5B20C2E6-A431-43F8-BE05-4836EC67B684}"/>
    <pc:docChg chg="undo custSel addSld delSld modSld sldOrd modSection">
      <pc:chgData name="Aima Martín" userId="745be2b10d0c1385" providerId="LiveId" clId="{5B20C2E6-A431-43F8-BE05-4836EC67B684}" dt="2025-03-25T08:43:53.206" v="4894" actId="207"/>
      <pc:docMkLst>
        <pc:docMk/>
      </pc:docMkLst>
      <pc:sldChg chg="modSp mod modAnim">
        <pc:chgData name="Aima Martín" userId="745be2b10d0c1385" providerId="LiveId" clId="{5B20C2E6-A431-43F8-BE05-4836EC67B684}" dt="2025-03-22T16:44:31.160" v="2029"/>
        <pc:sldMkLst>
          <pc:docMk/>
          <pc:sldMk cId="351452590" sldId="2561"/>
        </pc:sldMkLst>
        <pc:spChg chg="mod">
          <ac:chgData name="Aima Martín" userId="745be2b10d0c1385" providerId="LiveId" clId="{5B20C2E6-A431-43F8-BE05-4836EC67B684}" dt="2025-03-22T11:31:24.163" v="445" actId="27636"/>
          <ac:spMkLst>
            <pc:docMk/>
            <pc:sldMk cId="351452590" sldId="2561"/>
            <ac:spMk id="3" creationId="{0082E98A-71FD-1D3A-C7BC-CA55561FD857}"/>
          </ac:spMkLst>
        </pc:spChg>
      </pc:sldChg>
      <pc:sldChg chg="del">
        <pc:chgData name="Aima Martín" userId="745be2b10d0c1385" providerId="LiveId" clId="{5B20C2E6-A431-43F8-BE05-4836EC67B684}" dt="2025-03-22T13:22:20.686" v="1473" actId="2696"/>
        <pc:sldMkLst>
          <pc:docMk/>
          <pc:sldMk cId="667517286" sldId="2562"/>
        </pc:sldMkLst>
      </pc:sldChg>
      <pc:sldChg chg="addSp modSp mod modAnim">
        <pc:chgData name="Aima Martín" userId="745be2b10d0c1385" providerId="LiveId" clId="{5B20C2E6-A431-43F8-BE05-4836EC67B684}" dt="2025-03-22T16:40:34.426" v="1936" actId="207"/>
        <pc:sldMkLst>
          <pc:docMk/>
          <pc:sldMk cId="3313669100" sldId="2563"/>
        </pc:sldMkLst>
        <pc:spChg chg="add mod">
          <ac:chgData name="Aima Martín" userId="745be2b10d0c1385" providerId="LiveId" clId="{5B20C2E6-A431-43F8-BE05-4836EC67B684}" dt="2025-03-22T16:40:34.426" v="1936" actId="207"/>
          <ac:spMkLst>
            <pc:docMk/>
            <pc:sldMk cId="3313669100" sldId="2563"/>
            <ac:spMk id="5" creationId="{DD66D2F4-A737-DDFD-C7F7-A97052223794}"/>
          </ac:spMkLst>
        </pc:spChg>
        <pc:spChg chg="mod">
          <ac:chgData name="Aima Martín" userId="745be2b10d0c1385" providerId="LiveId" clId="{5B20C2E6-A431-43F8-BE05-4836EC67B684}" dt="2025-03-22T11:35:04.864" v="456" actId="207"/>
          <ac:spMkLst>
            <pc:docMk/>
            <pc:sldMk cId="3313669100" sldId="2563"/>
            <ac:spMk id="6" creationId="{1A33A0DA-A161-5A7D-FC83-337B033209BB}"/>
          </ac:spMkLst>
        </pc:spChg>
        <pc:spChg chg="add mod">
          <ac:chgData name="Aima Martín" userId="745be2b10d0c1385" providerId="LiveId" clId="{5B20C2E6-A431-43F8-BE05-4836EC67B684}" dt="2025-03-22T16:27:09.021" v="1775"/>
          <ac:spMkLst>
            <pc:docMk/>
            <pc:sldMk cId="3313669100" sldId="2563"/>
            <ac:spMk id="7" creationId="{61C2D49F-4490-B573-15D3-C6DAEBBC8D5E}"/>
          </ac:spMkLst>
        </pc:spChg>
        <pc:picChg chg="add mod">
          <ac:chgData name="Aima Martín" userId="745be2b10d0c1385" providerId="LiveId" clId="{5B20C2E6-A431-43F8-BE05-4836EC67B684}" dt="2025-03-22T16:27:09.021" v="1775"/>
          <ac:picMkLst>
            <pc:docMk/>
            <pc:sldMk cId="3313669100" sldId="2563"/>
            <ac:picMk id="3" creationId="{80C2547A-AFF8-6CA2-866A-3EE3AD9DF00E}"/>
          </ac:picMkLst>
        </pc:picChg>
      </pc:sldChg>
      <pc:sldChg chg="del">
        <pc:chgData name="Aima Martín" userId="745be2b10d0c1385" providerId="LiveId" clId="{5B20C2E6-A431-43F8-BE05-4836EC67B684}" dt="2025-03-22T13:22:32.271" v="1474" actId="2696"/>
        <pc:sldMkLst>
          <pc:docMk/>
          <pc:sldMk cId="2782381710" sldId="2564"/>
        </pc:sldMkLst>
      </pc:sldChg>
      <pc:sldChg chg="addSp del mod ord">
        <pc:chgData name="Aima Martín" userId="745be2b10d0c1385" providerId="LiveId" clId="{5B20C2E6-A431-43F8-BE05-4836EC67B684}" dt="2025-03-22T16:23:15.176" v="1769" actId="2696"/>
        <pc:sldMkLst>
          <pc:docMk/>
          <pc:sldMk cId="1499731570" sldId="2565"/>
        </pc:sldMkLst>
      </pc:sldChg>
      <pc:sldChg chg="del">
        <pc:chgData name="Aima Martín" userId="745be2b10d0c1385" providerId="LiveId" clId="{5B20C2E6-A431-43F8-BE05-4836EC67B684}" dt="2025-03-22T16:15:18.183" v="1714" actId="2696"/>
        <pc:sldMkLst>
          <pc:docMk/>
          <pc:sldMk cId="2580977354" sldId="2566"/>
        </pc:sldMkLst>
      </pc:sldChg>
      <pc:sldChg chg="del">
        <pc:chgData name="Aima Martín" userId="745be2b10d0c1385" providerId="LiveId" clId="{5B20C2E6-A431-43F8-BE05-4836EC67B684}" dt="2025-03-22T16:23:32.220" v="1770" actId="2696"/>
        <pc:sldMkLst>
          <pc:docMk/>
          <pc:sldMk cId="2409285789" sldId="2567"/>
        </pc:sldMkLst>
      </pc:sldChg>
      <pc:sldChg chg="del">
        <pc:chgData name="Aima Martín" userId="745be2b10d0c1385" providerId="LiveId" clId="{5B20C2E6-A431-43F8-BE05-4836EC67B684}" dt="2025-03-22T16:23:38.569" v="1771" actId="2696"/>
        <pc:sldMkLst>
          <pc:docMk/>
          <pc:sldMk cId="221530166" sldId="2568"/>
        </pc:sldMkLst>
      </pc:sldChg>
      <pc:sldChg chg="del">
        <pc:chgData name="Aima Martín" userId="745be2b10d0c1385" providerId="LiveId" clId="{5B20C2E6-A431-43F8-BE05-4836EC67B684}" dt="2025-03-22T16:24:14.413" v="1772" actId="2696"/>
        <pc:sldMkLst>
          <pc:docMk/>
          <pc:sldMk cId="4045030118" sldId="2569"/>
        </pc:sldMkLst>
      </pc:sldChg>
      <pc:sldChg chg="addSp delSp modSp mod ord modAnim">
        <pc:chgData name="Aima Martín" userId="745be2b10d0c1385" providerId="LiveId" clId="{5B20C2E6-A431-43F8-BE05-4836EC67B684}" dt="2025-03-25T08:36:35.913" v="4744" actId="1076"/>
        <pc:sldMkLst>
          <pc:docMk/>
          <pc:sldMk cId="3450952802" sldId="2570"/>
        </pc:sldMkLst>
        <pc:spChg chg="mod">
          <ac:chgData name="Aima Martín" userId="745be2b10d0c1385" providerId="LiveId" clId="{5B20C2E6-A431-43F8-BE05-4836EC67B684}" dt="2025-03-25T08:36:30.306" v="4743" actId="1076"/>
          <ac:spMkLst>
            <pc:docMk/>
            <pc:sldMk cId="3450952802" sldId="2570"/>
            <ac:spMk id="2" creationId="{4B32F286-2E07-B1BC-D5EF-76167E6C5CA5}"/>
          </ac:spMkLst>
        </pc:spChg>
        <pc:spChg chg="mod">
          <ac:chgData name="Aima Martín" userId="745be2b10d0c1385" providerId="LiveId" clId="{5B20C2E6-A431-43F8-BE05-4836EC67B684}" dt="2025-03-25T08:36:07.040" v="4739" actId="20577"/>
          <ac:spMkLst>
            <pc:docMk/>
            <pc:sldMk cId="3450952802" sldId="2570"/>
            <ac:spMk id="4" creationId="{337715C5-4459-16EB-C1A2-5191831200FC}"/>
          </ac:spMkLst>
        </pc:spChg>
        <pc:spChg chg="add mod">
          <ac:chgData name="Aima Martín" userId="745be2b10d0c1385" providerId="LiveId" clId="{5B20C2E6-A431-43F8-BE05-4836EC67B684}" dt="2025-03-22T16:28:36.186" v="1782" actId="1076"/>
          <ac:spMkLst>
            <pc:docMk/>
            <pc:sldMk cId="3450952802" sldId="2570"/>
            <ac:spMk id="7" creationId="{280CB7CE-6C26-8CD1-ABE1-19612DF6ADD3}"/>
          </ac:spMkLst>
        </pc:spChg>
        <pc:spChg chg="add mod">
          <ac:chgData name="Aima Martín" userId="745be2b10d0c1385" providerId="LiveId" clId="{5B20C2E6-A431-43F8-BE05-4836EC67B684}" dt="2025-03-23T16:22:08.706" v="2727" actId="207"/>
          <ac:spMkLst>
            <pc:docMk/>
            <pc:sldMk cId="3450952802" sldId="2570"/>
            <ac:spMk id="8" creationId="{B6B10D20-1FA2-75E2-9C88-E131A81D5846}"/>
          </ac:spMkLst>
        </pc:spChg>
        <pc:picChg chg="add mod modCrop">
          <ac:chgData name="Aima Martín" userId="745be2b10d0c1385" providerId="LiveId" clId="{5B20C2E6-A431-43F8-BE05-4836EC67B684}" dt="2025-03-23T16:21:50.614" v="2725" actId="14100"/>
          <ac:picMkLst>
            <pc:docMk/>
            <pc:sldMk cId="3450952802" sldId="2570"/>
            <ac:picMk id="3" creationId="{2EE90BAE-FA7F-61CF-BA5B-F2C447E7EACF}"/>
          </ac:picMkLst>
        </pc:picChg>
        <pc:picChg chg="add mod">
          <ac:chgData name="Aima Martín" userId="745be2b10d0c1385" providerId="LiveId" clId="{5B20C2E6-A431-43F8-BE05-4836EC67B684}" dt="2025-03-22T16:28:45.340" v="1783" actId="1076"/>
          <ac:picMkLst>
            <pc:docMk/>
            <pc:sldMk cId="3450952802" sldId="2570"/>
            <ac:picMk id="6" creationId="{C2015058-473C-AF41-9508-6E8AC4FA97E8}"/>
          </ac:picMkLst>
        </pc:picChg>
        <pc:picChg chg="add mod modCrop">
          <ac:chgData name="Aima Martín" userId="745be2b10d0c1385" providerId="LiveId" clId="{5B20C2E6-A431-43F8-BE05-4836EC67B684}" dt="2025-03-25T08:36:35.913" v="4744" actId="1076"/>
          <ac:picMkLst>
            <pc:docMk/>
            <pc:sldMk cId="3450952802" sldId="2570"/>
            <ac:picMk id="9" creationId="{8952A044-81EF-E428-DD55-89F6CDB9AB32}"/>
          </ac:picMkLst>
        </pc:picChg>
      </pc:sldChg>
      <pc:sldChg chg="addSp modSp mod modAnim">
        <pc:chgData name="Aima Martín" userId="745be2b10d0c1385" providerId="LiveId" clId="{5B20C2E6-A431-43F8-BE05-4836EC67B684}" dt="2025-03-25T08:41:27.115" v="4883" actId="1076"/>
        <pc:sldMkLst>
          <pc:docMk/>
          <pc:sldMk cId="498399298" sldId="2571"/>
        </pc:sldMkLst>
        <pc:spChg chg="mod">
          <ac:chgData name="Aima Martín" userId="745be2b10d0c1385" providerId="LiveId" clId="{5B20C2E6-A431-43F8-BE05-4836EC67B684}" dt="2025-03-25T08:41:27.115" v="4883" actId="1076"/>
          <ac:spMkLst>
            <pc:docMk/>
            <pc:sldMk cId="498399298" sldId="2571"/>
            <ac:spMk id="2" creationId="{F6157FAC-C321-E00E-C8E8-DFDFFE3A3596}"/>
          </ac:spMkLst>
        </pc:spChg>
        <pc:spChg chg="add mod">
          <ac:chgData name="Aima Martín" userId="745be2b10d0c1385" providerId="LiveId" clId="{5B20C2E6-A431-43F8-BE05-4836EC67B684}" dt="2025-03-22T16:33:06.138" v="1809"/>
          <ac:spMkLst>
            <pc:docMk/>
            <pc:sldMk cId="498399298" sldId="2571"/>
            <ac:spMk id="4" creationId="{B03E6ED0-A24A-E579-683E-E85F4EBB19D1}"/>
          </ac:spMkLst>
        </pc:spChg>
        <pc:spChg chg="add mod">
          <ac:chgData name="Aima Martín" userId="745be2b10d0c1385" providerId="LiveId" clId="{5B20C2E6-A431-43F8-BE05-4836EC67B684}" dt="2025-03-22T16:33:06.138" v="1809"/>
          <ac:spMkLst>
            <pc:docMk/>
            <pc:sldMk cId="498399298" sldId="2571"/>
            <ac:spMk id="5" creationId="{4F90DB63-0C3E-F033-96F4-11465310DE2A}"/>
          </ac:spMkLst>
        </pc:spChg>
        <pc:picChg chg="add mod">
          <ac:chgData name="Aima Martín" userId="745be2b10d0c1385" providerId="LiveId" clId="{5B20C2E6-A431-43F8-BE05-4836EC67B684}" dt="2025-03-22T16:33:06.138" v="1809"/>
          <ac:picMkLst>
            <pc:docMk/>
            <pc:sldMk cId="498399298" sldId="2571"/>
            <ac:picMk id="3" creationId="{0F89D91F-E1AA-DC72-6D58-98D7142FB262}"/>
          </ac:picMkLst>
        </pc:picChg>
        <pc:picChg chg="add mod ord modCrop">
          <ac:chgData name="Aima Martín" userId="745be2b10d0c1385" providerId="LiveId" clId="{5B20C2E6-A431-43F8-BE05-4836EC67B684}" dt="2025-03-23T16:53:38.305" v="3252" actId="14100"/>
          <ac:picMkLst>
            <pc:docMk/>
            <pc:sldMk cId="498399298" sldId="2571"/>
            <ac:picMk id="8" creationId="{7B26325D-FCEE-E841-6F4B-EC1BB8960938}"/>
          </ac:picMkLst>
        </pc:picChg>
        <pc:picChg chg="add mod">
          <ac:chgData name="Aima Martín" userId="745be2b10d0c1385" providerId="LiveId" clId="{5B20C2E6-A431-43F8-BE05-4836EC67B684}" dt="2025-03-23T16:52:30.783" v="3227" actId="1036"/>
          <ac:picMkLst>
            <pc:docMk/>
            <pc:sldMk cId="498399298" sldId="2571"/>
            <ac:picMk id="12" creationId="{06FD61F6-86CC-3A03-874F-952A89551619}"/>
          </ac:picMkLst>
        </pc:picChg>
        <pc:picChg chg="add mod ord modCrop">
          <ac:chgData name="Aima Martín" userId="745be2b10d0c1385" providerId="LiveId" clId="{5B20C2E6-A431-43F8-BE05-4836EC67B684}" dt="2025-03-23T16:53:27.865" v="3250" actId="14100"/>
          <ac:picMkLst>
            <pc:docMk/>
            <pc:sldMk cId="498399298" sldId="2571"/>
            <ac:picMk id="14" creationId="{5C31D9CD-6C41-9C21-340A-4AEB5DB09455}"/>
          </ac:picMkLst>
        </pc:picChg>
      </pc:sldChg>
      <pc:sldChg chg="del">
        <pc:chgData name="Aima Martín" userId="745be2b10d0c1385" providerId="LiveId" clId="{5B20C2E6-A431-43F8-BE05-4836EC67B684}" dt="2025-03-22T16:24:57.507" v="1774" actId="2696"/>
        <pc:sldMkLst>
          <pc:docMk/>
          <pc:sldMk cId="3416082998" sldId="2572"/>
        </pc:sldMkLst>
      </pc:sldChg>
      <pc:sldChg chg="addSp delSp modSp mod">
        <pc:chgData name="Aima Martín" userId="745be2b10d0c1385" providerId="LiveId" clId="{5B20C2E6-A431-43F8-BE05-4836EC67B684}" dt="2025-03-25T08:42:19.574" v="4886" actId="20577"/>
        <pc:sldMkLst>
          <pc:docMk/>
          <pc:sldMk cId="3857128038" sldId="2573"/>
        </pc:sldMkLst>
        <pc:spChg chg="mod">
          <ac:chgData name="Aima Martín" userId="745be2b10d0c1385" providerId="LiveId" clId="{5B20C2E6-A431-43F8-BE05-4836EC67B684}" dt="2025-03-23T16:57:37.603" v="3379" actId="20577"/>
          <ac:spMkLst>
            <pc:docMk/>
            <pc:sldMk cId="3857128038" sldId="2573"/>
            <ac:spMk id="2" creationId="{C7769310-2B8F-0F59-697C-CB52D3894712}"/>
          </ac:spMkLst>
        </pc:spChg>
        <pc:spChg chg="mod">
          <ac:chgData name="Aima Martín" userId="745be2b10d0c1385" providerId="LiveId" clId="{5B20C2E6-A431-43F8-BE05-4836EC67B684}" dt="2025-03-25T08:42:19.574" v="4886" actId="20577"/>
          <ac:spMkLst>
            <pc:docMk/>
            <pc:sldMk cId="3857128038" sldId="2573"/>
            <ac:spMk id="4" creationId="{D27D4CCF-6098-A6E5-4891-97EDF3156891}"/>
          </ac:spMkLst>
        </pc:spChg>
        <pc:spChg chg="add mod">
          <ac:chgData name="Aima Martín" userId="745be2b10d0c1385" providerId="LiveId" clId="{5B20C2E6-A431-43F8-BE05-4836EC67B684}" dt="2025-03-23T17:20:02.531" v="4106" actId="1035"/>
          <ac:spMkLst>
            <pc:docMk/>
            <pc:sldMk cId="3857128038" sldId="2573"/>
            <ac:spMk id="6" creationId="{20620076-91D5-7F47-E47E-DE4CC854E902}"/>
          </ac:spMkLst>
        </pc:spChg>
        <pc:spChg chg="add mod">
          <ac:chgData name="Aima Martín" userId="745be2b10d0c1385" providerId="LiveId" clId="{5B20C2E6-A431-43F8-BE05-4836EC67B684}" dt="2025-03-23T17:19:55.188" v="4101" actId="207"/>
          <ac:spMkLst>
            <pc:docMk/>
            <pc:sldMk cId="3857128038" sldId="2573"/>
            <ac:spMk id="7" creationId="{363FA831-8EEF-23A5-7013-E65A10B2D1C5}"/>
          </ac:spMkLst>
        </pc:spChg>
        <pc:picChg chg="add mod">
          <ac:chgData name="Aima Martín" userId="745be2b10d0c1385" providerId="LiveId" clId="{5B20C2E6-A431-43F8-BE05-4836EC67B684}" dt="2025-03-23T17:20:05.649" v="4109" actId="1035"/>
          <ac:picMkLst>
            <pc:docMk/>
            <pc:sldMk cId="3857128038" sldId="2573"/>
            <ac:picMk id="3" creationId="{91C1334C-C4C1-82BF-32BA-81D3FC7265FE}"/>
          </ac:picMkLst>
        </pc:picChg>
        <pc:picChg chg="add mod ord">
          <ac:chgData name="Aima Martín" userId="745be2b10d0c1385" providerId="LiveId" clId="{5B20C2E6-A431-43F8-BE05-4836EC67B684}" dt="2025-03-23T17:19:48.120" v="4100" actId="171"/>
          <ac:picMkLst>
            <pc:docMk/>
            <pc:sldMk cId="3857128038" sldId="2573"/>
            <ac:picMk id="13" creationId="{55A615B4-4CA3-956E-71A5-F41B3754CCD1}"/>
          </ac:picMkLst>
        </pc:picChg>
      </pc:sldChg>
      <pc:sldChg chg="del">
        <pc:chgData name="Aima Martín" userId="745be2b10d0c1385" providerId="LiveId" clId="{5B20C2E6-A431-43F8-BE05-4836EC67B684}" dt="2025-03-22T16:35:23.193" v="1819" actId="2696"/>
        <pc:sldMkLst>
          <pc:docMk/>
          <pc:sldMk cId="792048642" sldId="2574"/>
        </pc:sldMkLst>
      </pc:sldChg>
      <pc:sldChg chg="addSp modSp mod">
        <pc:chgData name="Aima Martín" userId="745be2b10d0c1385" providerId="LiveId" clId="{5B20C2E6-A431-43F8-BE05-4836EC67B684}" dt="2025-03-23T17:24:31.690" v="4424" actId="20577"/>
        <pc:sldMkLst>
          <pc:docMk/>
          <pc:sldMk cId="3439807502" sldId="2575"/>
        </pc:sldMkLst>
        <pc:spChg chg="mod">
          <ac:chgData name="Aima Martín" userId="745be2b10d0c1385" providerId="LiveId" clId="{5B20C2E6-A431-43F8-BE05-4836EC67B684}" dt="2025-03-22T16:37:40.769" v="1915" actId="2711"/>
          <ac:spMkLst>
            <pc:docMk/>
            <pc:sldMk cId="3439807502" sldId="2575"/>
            <ac:spMk id="2" creationId="{142C4105-EFF3-5062-5348-780EB5A8FF43}"/>
          </ac:spMkLst>
        </pc:spChg>
        <pc:spChg chg="add mod">
          <ac:chgData name="Aima Martín" userId="745be2b10d0c1385" providerId="LiveId" clId="{5B20C2E6-A431-43F8-BE05-4836EC67B684}" dt="2025-03-23T17:21:30.734" v="4128" actId="1076"/>
          <ac:spMkLst>
            <pc:docMk/>
            <pc:sldMk cId="3439807502" sldId="2575"/>
            <ac:spMk id="4" creationId="{D3741A86-7668-8116-B895-E8D966561F96}"/>
          </ac:spMkLst>
        </pc:spChg>
        <pc:spChg chg="add mod">
          <ac:chgData name="Aima Martín" userId="745be2b10d0c1385" providerId="LiveId" clId="{5B20C2E6-A431-43F8-BE05-4836EC67B684}" dt="2025-03-23T17:21:39.798" v="4129" actId="1076"/>
          <ac:spMkLst>
            <pc:docMk/>
            <pc:sldMk cId="3439807502" sldId="2575"/>
            <ac:spMk id="5" creationId="{76E30F3B-8A6E-8B90-9CAF-EF842BD5EDE9}"/>
          </ac:spMkLst>
        </pc:spChg>
        <pc:spChg chg="add mod">
          <ac:chgData name="Aima Martín" userId="745be2b10d0c1385" providerId="LiveId" clId="{5B20C2E6-A431-43F8-BE05-4836EC67B684}" dt="2025-03-23T17:21:49.077" v="4130" actId="1076"/>
          <ac:spMkLst>
            <pc:docMk/>
            <pc:sldMk cId="3439807502" sldId="2575"/>
            <ac:spMk id="6" creationId="{BA1673C4-DB73-9055-4AE0-CCC6E299BB19}"/>
          </ac:spMkLst>
        </pc:spChg>
        <pc:spChg chg="add mod">
          <ac:chgData name="Aima Martín" userId="745be2b10d0c1385" providerId="LiveId" clId="{5B20C2E6-A431-43F8-BE05-4836EC67B684}" dt="2025-03-23T17:24:31.690" v="4424" actId="20577"/>
          <ac:spMkLst>
            <pc:docMk/>
            <pc:sldMk cId="3439807502" sldId="2575"/>
            <ac:spMk id="7" creationId="{00D6EBB2-5719-F822-EA70-595B4A4377EB}"/>
          </ac:spMkLst>
        </pc:spChg>
        <pc:graphicFrameChg chg="mod modGraphic">
          <ac:chgData name="Aima Martín" userId="745be2b10d0c1385" providerId="LiveId" clId="{5B20C2E6-A431-43F8-BE05-4836EC67B684}" dt="2025-03-22T17:00:45.156" v="2156" actId="207"/>
          <ac:graphicFrameMkLst>
            <pc:docMk/>
            <pc:sldMk cId="3439807502" sldId="2575"/>
            <ac:graphicFrameMk id="13" creationId="{8D58E1F0-BCF4-124E-4884-5651D6C7E009}"/>
          </ac:graphicFrameMkLst>
        </pc:graphicFrameChg>
        <pc:picChg chg="add mod">
          <ac:chgData name="Aima Martín" userId="745be2b10d0c1385" providerId="LiveId" clId="{5B20C2E6-A431-43F8-BE05-4836EC67B684}" dt="2025-03-23T17:21:58.505" v="4131" actId="1076"/>
          <ac:picMkLst>
            <pc:docMk/>
            <pc:sldMk cId="3439807502" sldId="2575"/>
            <ac:picMk id="3" creationId="{25CE0B7A-EF22-9617-6BAE-02D9C5B59738}"/>
          </ac:picMkLst>
        </pc:picChg>
      </pc:sldChg>
      <pc:sldChg chg="addSp modSp mod modAnim">
        <pc:chgData name="Aima Martín" userId="745be2b10d0c1385" providerId="LiveId" clId="{5B20C2E6-A431-43F8-BE05-4836EC67B684}" dt="2025-03-25T08:43:53.206" v="4894" actId="207"/>
        <pc:sldMkLst>
          <pc:docMk/>
          <pc:sldMk cId="1277724610" sldId="2576"/>
        </pc:sldMkLst>
        <pc:spChg chg="mod">
          <ac:chgData name="Aima Martín" userId="745be2b10d0c1385" providerId="LiveId" clId="{5B20C2E6-A431-43F8-BE05-4836EC67B684}" dt="2025-03-22T16:39:37.983" v="1934" actId="207"/>
          <ac:spMkLst>
            <pc:docMk/>
            <pc:sldMk cId="1277724610" sldId="2576"/>
            <ac:spMk id="2" creationId="{E39EE6FD-583A-1D2A-C20E-34B5BD804E05}"/>
          </ac:spMkLst>
        </pc:spChg>
        <pc:spChg chg="mod">
          <ac:chgData name="Aima Martín" userId="745be2b10d0c1385" providerId="LiveId" clId="{5B20C2E6-A431-43F8-BE05-4836EC67B684}" dt="2025-03-22T16:39:27.054" v="1933" actId="207"/>
          <ac:spMkLst>
            <pc:docMk/>
            <pc:sldMk cId="1277724610" sldId="2576"/>
            <ac:spMk id="4" creationId="{4DED80F4-E095-C52D-6A71-1FC58A49426F}"/>
          </ac:spMkLst>
        </pc:spChg>
        <pc:spChg chg="add mod">
          <ac:chgData name="Aima Martín" userId="745be2b10d0c1385" providerId="LiveId" clId="{5B20C2E6-A431-43F8-BE05-4836EC67B684}" dt="2025-03-23T16:04:41.061" v="2288" actId="207"/>
          <ac:spMkLst>
            <pc:docMk/>
            <pc:sldMk cId="1277724610" sldId="2576"/>
            <ac:spMk id="6" creationId="{59C0AF3E-B61B-9315-9D68-F5F6C6BE3C59}"/>
          </ac:spMkLst>
        </pc:spChg>
        <pc:spChg chg="add mod">
          <ac:chgData name="Aima Martín" userId="745be2b10d0c1385" providerId="LiveId" clId="{5B20C2E6-A431-43F8-BE05-4836EC67B684}" dt="2025-03-22T16:40:42.583" v="1937" actId="207"/>
          <ac:spMkLst>
            <pc:docMk/>
            <pc:sldMk cId="1277724610" sldId="2576"/>
            <ac:spMk id="7" creationId="{79400120-C6C8-752E-A985-D54BF240707C}"/>
          </ac:spMkLst>
        </pc:spChg>
        <pc:spChg chg="add mod">
          <ac:chgData name="Aima Martín" userId="745be2b10d0c1385" providerId="LiveId" clId="{5B20C2E6-A431-43F8-BE05-4836EC67B684}" dt="2025-03-23T16:04:21.448" v="2286" actId="17032"/>
          <ac:spMkLst>
            <pc:docMk/>
            <pc:sldMk cId="1277724610" sldId="2576"/>
            <ac:spMk id="8" creationId="{53638F49-BD72-B76D-46D7-594885DF3D38}"/>
          </ac:spMkLst>
        </pc:spChg>
        <pc:picChg chg="add mod">
          <ac:chgData name="Aima Martín" userId="745be2b10d0c1385" providerId="LiveId" clId="{5B20C2E6-A431-43F8-BE05-4836EC67B684}" dt="2025-03-22T16:27:21.102" v="1777"/>
          <ac:picMkLst>
            <pc:docMk/>
            <pc:sldMk cId="1277724610" sldId="2576"/>
            <ac:picMk id="3" creationId="{C96F6AC2-2B96-0432-C8F9-85955F042E58}"/>
          </ac:picMkLst>
        </pc:picChg>
        <pc:picChg chg="mod">
          <ac:chgData name="Aima Martín" userId="745be2b10d0c1385" providerId="LiveId" clId="{5B20C2E6-A431-43F8-BE05-4836EC67B684}" dt="2025-03-25T08:43:53.206" v="4894" actId="207"/>
          <ac:picMkLst>
            <pc:docMk/>
            <pc:sldMk cId="1277724610" sldId="2576"/>
            <ac:picMk id="5" creationId="{EC27ED9D-08DC-4098-9AC6-19DBC2800D00}"/>
          </ac:picMkLst>
        </pc:picChg>
      </pc:sldChg>
      <pc:sldChg chg="addSp modSp mod ord">
        <pc:chgData name="Aima Martín" userId="745be2b10d0c1385" providerId="LiveId" clId="{5B20C2E6-A431-43F8-BE05-4836EC67B684}" dt="2025-03-22T16:27:28.248" v="1778"/>
        <pc:sldMkLst>
          <pc:docMk/>
          <pc:sldMk cId="47095473" sldId="2577"/>
        </pc:sldMkLst>
        <pc:spChg chg="mod">
          <ac:chgData name="Aima Martín" userId="745be2b10d0c1385" providerId="LiveId" clId="{5B20C2E6-A431-43F8-BE05-4836EC67B684}" dt="2025-03-22T13:18:40.927" v="1454" actId="14100"/>
          <ac:spMkLst>
            <pc:docMk/>
            <pc:sldMk cId="47095473" sldId="2577"/>
            <ac:spMk id="2" creationId="{85C294E3-7142-DA00-2115-9DD13838BA04}"/>
          </ac:spMkLst>
        </pc:spChg>
        <pc:spChg chg="add mod">
          <ac:chgData name="Aima Martín" userId="745be2b10d0c1385" providerId="LiveId" clId="{5B20C2E6-A431-43F8-BE05-4836EC67B684}" dt="2025-03-22T16:27:28.248" v="1778"/>
          <ac:spMkLst>
            <pc:docMk/>
            <pc:sldMk cId="47095473" sldId="2577"/>
            <ac:spMk id="5" creationId="{E78844FD-A76D-D74E-7F3C-C1072F43C882}"/>
          </ac:spMkLst>
        </pc:spChg>
        <pc:spChg chg="add mod">
          <ac:chgData name="Aima Martín" userId="745be2b10d0c1385" providerId="LiveId" clId="{5B20C2E6-A431-43F8-BE05-4836EC67B684}" dt="2025-03-22T16:27:28.248" v="1778"/>
          <ac:spMkLst>
            <pc:docMk/>
            <pc:sldMk cId="47095473" sldId="2577"/>
            <ac:spMk id="6" creationId="{62AEDD56-F0D0-4861-31AE-78BC012211BD}"/>
          </ac:spMkLst>
        </pc:spChg>
        <pc:picChg chg="add mod">
          <ac:chgData name="Aima Martín" userId="745be2b10d0c1385" providerId="LiveId" clId="{5B20C2E6-A431-43F8-BE05-4836EC67B684}" dt="2025-03-22T16:27:28.248" v="1778"/>
          <ac:picMkLst>
            <pc:docMk/>
            <pc:sldMk cId="47095473" sldId="2577"/>
            <ac:picMk id="3" creationId="{8ABE7E82-810D-6A73-4018-4E70B390EC86}"/>
          </ac:picMkLst>
        </pc:picChg>
        <pc:picChg chg="mod modCrop">
          <ac:chgData name="Aima Martín" userId="745be2b10d0c1385" providerId="LiveId" clId="{5B20C2E6-A431-43F8-BE05-4836EC67B684}" dt="2025-03-22T12:22:22.128" v="537" actId="18131"/>
          <ac:picMkLst>
            <pc:docMk/>
            <pc:sldMk cId="47095473" sldId="2577"/>
            <ac:picMk id="4" creationId="{AAB88066-49F9-95B6-15D5-587657934B59}"/>
          </ac:picMkLst>
        </pc:picChg>
      </pc:sldChg>
      <pc:sldChg chg="addSp delSp modSp mod">
        <pc:chgData name="Aima Martín" userId="745be2b10d0c1385" providerId="LiveId" clId="{5B20C2E6-A431-43F8-BE05-4836EC67B684}" dt="2025-03-25T08:37:50.733" v="4771" actId="20577"/>
        <pc:sldMkLst>
          <pc:docMk/>
          <pc:sldMk cId="4038757824" sldId="2578"/>
        </pc:sldMkLst>
        <pc:spChg chg="add mod">
          <ac:chgData name="Aima Martín" userId="745be2b10d0c1385" providerId="LiveId" clId="{5B20C2E6-A431-43F8-BE05-4836EC67B684}" dt="2025-03-22T16:29:09.176" v="1785" actId="207"/>
          <ac:spMkLst>
            <pc:docMk/>
            <pc:sldMk cId="4038757824" sldId="2578"/>
            <ac:spMk id="4" creationId="{F9D05893-FAC4-114E-A696-6647385F8D61}"/>
          </ac:spMkLst>
        </pc:spChg>
        <pc:spChg chg="mod">
          <ac:chgData name="Aima Martín" userId="745be2b10d0c1385" providerId="LiveId" clId="{5B20C2E6-A431-43F8-BE05-4836EC67B684}" dt="2025-03-25T08:37:50.733" v="4771" actId="20577"/>
          <ac:spMkLst>
            <pc:docMk/>
            <pc:sldMk cId="4038757824" sldId="2578"/>
            <ac:spMk id="5" creationId="{37E6D551-7146-9ECB-972A-FE2A51DAFAA8}"/>
          </ac:spMkLst>
        </pc:spChg>
        <pc:spChg chg="add mod">
          <ac:chgData name="Aima Martín" userId="745be2b10d0c1385" providerId="LiveId" clId="{5B20C2E6-A431-43F8-BE05-4836EC67B684}" dt="2025-03-22T16:29:09.176" v="1785" actId="207"/>
          <ac:spMkLst>
            <pc:docMk/>
            <pc:sldMk cId="4038757824" sldId="2578"/>
            <ac:spMk id="9" creationId="{71C7CFC9-A37B-9B77-B48A-8AECE6E6BD80}"/>
          </ac:spMkLst>
        </pc:spChg>
        <pc:spChg chg="add mod">
          <ac:chgData name="Aima Martín" userId="745be2b10d0c1385" providerId="LiveId" clId="{5B20C2E6-A431-43F8-BE05-4836EC67B684}" dt="2025-03-23T16:43:16.853" v="3159"/>
          <ac:spMkLst>
            <pc:docMk/>
            <pc:sldMk cId="4038757824" sldId="2578"/>
            <ac:spMk id="14" creationId="{9E973D39-D3AC-24E1-1141-C09923A5A5E3}"/>
          </ac:spMkLst>
        </pc:spChg>
        <pc:grpChg chg="mod">
          <ac:chgData name="Aima Martín" userId="745be2b10d0c1385" providerId="LiveId" clId="{5B20C2E6-A431-43F8-BE05-4836EC67B684}" dt="2025-03-23T16:33:06.713" v="3098" actId="14100"/>
          <ac:grpSpMkLst>
            <pc:docMk/>
            <pc:sldMk cId="4038757824" sldId="2578"/>
            <ac:grpSpMk id="8" creationId="{4F59CB0B-74B1-9B3E-47A7-E2BAB483FDE0}"/>
          </ac:grpSpMkLst>
        </pc:grpChg>
        <pc:picChg chg="add mod">
          <ac:chgData name="Aima Martín" userId="745be2b10d0c1385" providerId="LiveId" clId="{5B20C2E6-A431-43F8-BE05-4836EC67B684}" dt="2025-03-22T16:29:04.553" v="1784"/>
          <ac:picMkLst>
            <pc:docMk/>
            <pc:sldMk cId="4038757824" sldId="2578"/>
            <ac:picMk id="2" creationId="{86AB29A2-ED52-F6A2-E038-D985E5DF7FDE}"/>
          </ac:picMkLst>
        </pc:picChg>
        <pc:picChg chg="add mod ord modCrop">
          <ac:chgData name="Aima Martín" userId="745be2b10d0c1385" providerId="LiveId" clId="{5B20C2E6-A431-43F8-BE05-4836EC67B684}" dt="2025-03-23T16:47:59.704" v="3200" actId="167"/>
          <ac:picMkLst>
            <pc:docMk/>
            <pc:sldMk cId="4038757824" sldId="2578"/>
            <ac:picMk id="20" creationId="{FEB4F48B-1C2B-12FB-B18F-77D15C50DD45}"/>
          </ac:picMkLst>
        </pc:picChg>
      </pc:sldChg>
      <pc:sldChg chg="addSp delSp modSp mod">
        <pc:chgData name="Aima Martín" userId="745be2b10d0c1385" providerId="LiveId" clId="{5B20C2E6-A431-43F8-BE05-4836EC67B684}" dt="2025-03-23T16:46:43.973" v="3188" actId="113"/>
        <pc:sldMkLst>
          <pc:docMk/>
          <pc:sldMk cId="2080932000" sldId="2579"/>
        </pc:sldMkLst>
        <pc:spChg chg="mod">
          <ac:chgData name="Aima Martín" userId="745be2b10d0c1385" providerId="LiveId" clId="{5B20C2E6-A431-43F8-BE05-4836EC67B684}" dt="2025-03-23T16:46:43.973" v="3188" actId="113"/>
          <ac:spMkLst>
            <pc:docMk/>
            <pc:sldMk cId="2080932000" sldId="2579"/>
            <ac:spMk id="5" creationId="{341BF999-9D19-1AAC-8418-A1A6199ADD0A}"/>
          </ac:spMkLst>
        </pc:spChg>
        <pc:spChg chg="add mod">
          <ac:chgData name="Aima Martín" userId="745be2b10d0c1385" providerId="LiveId" clId="{5B20C2E6-A431-43F8-BE05-4836EC67B684}" dt="2025-03-22T16:29:15.082" v="1787" actId="207"/>
          <ac:spMkLst>
            <pc:docMk/>
            <pc:sldMk cId="2080932000" sldId="2579"/>
            <ac:spMk id="6" creationId="{35C268C4-55BF-F449-6B71-6099FFA7DC52}"/>
          </ac:spMkLst>
        </pc:spChg>
        <pc:spChg chg="add mod">
          <ac:chgData name="Aima Martín" userId="745be2b10d0c1385" providerId="LiveId" clId="{5B20C2E6-A431-43F8-BE05-4836EC67B684}" dt="2025-03-22T16:29:15.082" v="1787" actId="207"/>
          <ac:spMkLst>
            <pc:docMk/>
            <pc:sldMk cId="2080932000" sldId="2579"/>
            <ac:spMk id="7" creationId="{A00B8CEE-BA98-CBA3-BB7E-C6466E9AC4B2}"/>
          </ac:spMkLst>
        </pc:spChg>
        <pc:spChg chg="add mod">
          <ac:chgData name="Aima Martín" userId="745be2b10d0c1385" providerId="LiveId" clId="{5B20C2E6-A431-43F8-BE05-4836EC67B684}" dt="2025-03-23T16:43:09.654" v="3157"/>
          <ac:spMkLst>
            <pc:docMk/>
            <pc:sldMk cId="2080932000" sldId="2579"/>
            <ac:spMk id="13" creationId="{A9D77C02-8F33-4FF1-08A4-6B52EFC7B81B}"/>
          </ac:spMkLst>
        </pc:spChg>
        <pc:grpChg chg="add mod">
          <ac:chgData name="Aima Martín" userId="745be2b10d0c1385" providerId="LiveId" clId="{5B20C2E6-A431-43F8-BE05-4836EC67B684}" dt="2025-03-23T16:33:12.897" v="3099"/>
          <ac:grpSpMkLst>
            <pc:docMk/>
            <pc:sldMk cId="2080932000" sldId="2579"/>
            <ac:grpSpMk id="8" creationId="{6EFA90F6-6B8E-63A7-9119-9A5BBD767F56}"/>
          </ac:grpSpMkLst>
        </pc:grpChg>
        <pc:picChg chg="add mod">
          <ac:chgData name="Aima Martín" userId="745be2b10d0c1385" providerId="LiveId" clId="{5B20C2E6-A431-43F8-BE05-4836EC67B684}" dt="2025-03-22T16:29:12.653" v="1786"/>
          <ac:picMkLst>
            <pc:docMk/>
            <pc:sldMk cId="2080932000" sldId="2579"/>
            <ac:picMk id="4" creationId="{E351F780-82E6-BC15-D720-F6335F6B30F1}"/>
          </ac:picMkLst>
        </pc:picChg>
        <pc:picChg chg="add del mod ord modCrop">
          <ac:chgData name="Aima Martín" userId="745be2b10d0c1385" providerId="LiveId" clId="{5B20C2E6-A431-43F8-BE05-4836EC67B684}" dt="2025-03-23T16:39:54.213" v="3126" actId="167"/>
          <ac:picMkLst>
            <pc:docMk/>
            <pc:sldMk cId="2080932000" sldId="2579"/>
            <ac:picMk id="12" creationId="{7192AB3D-8B3E-F02D-57F8-4BD18475AECD}"/>
          </ac:picMkLst>
        </pc:picChg>
        <pc:inkChg chg="mod">
          <ac:chgData name="Aima Martín" userId="745be2b10d0c1385" providerId="LiveId" clId="{5B20C2E6-A431-43F8-BE05-4836EC67B684}" dt="2025-03-23T16:33:12.897" v="3099"/>
          <ac:inkMkLst>
            <pc:docMk/>
            <pc:sldMk cId="2080932000" sldId="2579"/>
            <ac:inkMk id="9" creationId="{B3735917-DD64-5C1E-908C-914D4E55A48D}"/>
          </ac:inkMkLst>
        </pc:inkChg>
        <pc:inkChg chg="mod">
          <ac:chgData name="Aima Martín" userId="745be2b10d0c1385" providerId="LiveId" clId="{5B20C2E6-A431-43F8-BE05-4836EC67B684}" dt="2025-03-23T16:33:12.897" v="3099"/>
          <ac:inkMkLst>
            <pc:docMk/>
            <pc:sldMk cId="2080932000" sldId="2579"/>
            <ac:inkMk id="10" creationId="{6C3EB491-847E-9518-CF51-26AFADF78CFF}"/>
          </ac:inkMkLst>
        </pc:inkChg>
      </pc:sldChg>
      <pc:sldChg chg="addSp delSp modSp add del mod setBg">
        <pc:chgData name="Aima Martín" userId="745be2b10d0c1385" providerId="LiveId" clId="{5B20C2E6-A431-43F8-BE05-4836EC67B684}" dt="2025-03-22T11:33:30.194" v="454" actId="2696"/>
        <pc:sldMkLst>
          <pc:docMk/>
          <pc:sldMk cId="720394801" sldId="2580"/>
        </pc:sldMkLst>
      </pc:sldChg>
      <pc:sldChg chg="addSp delSp modSp add mod delAnim modAnim">
        <pc:chgData name="Aima Martín" userId="745be2b10d0c1385" providerId="LiveId" clId="{5B20C2E6-A431-43F8-BE05-4836EC67B684}" dt="2025-03-23T16:07:08.934" v="2364" actId="6549"/>
        <pc:sldMkLst>
          <pc:docMk/>
          <pc:sldMk cId="2029043822" sldId="2581"/>
        </pc:sldMkLst>
        <pc:spChg chg="add mod">
          <ac:chgData name="Aima Martín" userId="745be2b10d0c1385" providerId="LiveId" clId="{5B20C2E6-A431-43F8-BE05-4836EC67B684}" dt="2025-03-22T11:28:33.424" v="414" actId="478"/>
          <ac:spMkLst>
            <pc:docMk/>
            <pc:sldMk cId="2029043822" sldId="2581"/>
            <ac:spMk id="7" creationId="{95A6CD58-0A06-2CF3-3CA7-5A07BC17CCEA}"/>
          </ac:spMkLst>
        </pc:spChg>
        <pc:spChg chg="add mod">
          <ac:chgData name="Aima Martín" userId="745be2b10d0c1385" providerId="LiveId" clId="{5B20C2E6-A431-43F8-BE05-4836EC67B684}" dt="2025-03-22T11:28:52.351" v="421" actId="478"/>
          <ac:spMkLst>
            <pc:docMk/>
            <pc:sldMk cId="2029043822" sldId="2581"/>
            <ac:spMk id="9" creationId="{C00C75CF-8553-2529-73F5-82816077A135}"/>
          </ac:spMkLst>
        </pc:spChg>
        <pc:spChg chg="add mod">
          <ac:chgData name="Aima Martín" userId="745be2b10d0c1385" providerId="LiveId" clId="{5B20C2E6-A431-43F8-BE05-4836EC67B684}" dt="2025-03-23T16:01:39.737" v="2250" actId="14100"/>
          <ac:spMkLst>
            <pc:docMk/>
            <pc:sldMk cId="2029043822" sldId="2581"/>
            <ac:spMk id="10" creationId="{764AAAB7-EE53-931A-734B-D7D9D70F3C84}"/>
          </ac:spMkLst>
        </pc:spChg>
        <pc:spChg chg="add mod">
          <ac:chgData name="Aima Martín" userId="745be2b10d0c1385" providerId="LiveId" clId="{5B20C2E6-A431-43F8-BE05-4836EC67B684}" dt="2025-03-23T16:05:42.428" v="2289" actId="207"/>
          <ac:spMkLst>
            <pc:docMk/>
            <pc:sldMk cId="2029043822" sldId="2581"/>
            <ac:spMk id="11" creationId="{3AAC30B9-2977-757B-58F3-6E5527B2DF97}"/>
          </ac:spMkLst>
        </pc:spChg>
        <pc:spChg chg="add mod">
          <ac:chgData name="Aima Martín" userId="745be2b10d0c1385" providerId="LiveId" clId="{5B20C2E6-A431-43F8-BE05-4836EC67B684}" dt="2025-03-23T16:07:08.934" v="2364" actId="6549"/>
          <ac:spMkLst>
            <pc:docMk/>
            <pc:sldMk cId="2029043822" sldId="2581"/>
            <ac:spMk id="12" creationId="{8574384D-44E7-0576-4101-4068487B36B2}"/>
          </ac:spMkLst>
        </pc:spChg>
        <pc:spChg chg="add mod">
          <ac:chgData name="Aima Martín" userId="745be2b10d0c1385" providerId="LiveId" clId="{5B20C2E6-A431-43F8-BE05-4836EC67B684}" dt="2025-03-23T16:01:35.628" v="2249" actId="14100"/>
          <ac:spMkLst>
            <pc:docMk/>
            <pc:sldMk cId="2029043822" sldId="2581"/>
            <ac:spMk id="13" creationId="{D30F18DE-4171-6775-C031-A53E19605EB5}"/>
          </ac:spMkLst>
        </pc:spChg>
        <pc:spChg chg="add mod">
          <ac:chgData name="Aima Martín" userId="745be2b10d0c1385" providerId="LiveId" clId="{5B20C2E6-A431-43F8-BE05-4836EC67B684}" dt="2025-03-22T11:32:14.262" v="452" actId="1076"/>
          <ac:spMkLst>
            <pc:docMk/>
            <pc:sldMk cId="2029043822" sldId="2581"/>
            <ac:spMk id="16" creationId="{0223A050-1D0B-9F5E-A518-BB508CCD6537}"/>
          </ac:spMkLst>
        </pc:spChg>
        <pc:spChg chg="add mod">
          <ac:chgData name="Aima Martín" userId="745be2b10d0c1385" providerId="LiveId" clId="{5B20C2E6-A431-43F8-BE05-4836EC67B684}" dt="2025-03-22T11:32:00.571" v="451" actId="1076"/>
          <ac:spMkLst>
            <pc:docMk/>
            <pc:sldMk cId="2029043822" sldId="2581"/>
            <ac:spMk id="17" creationId="{CF4C08D9-144A-C694-888E-1E72F3280C3B}"/>
          </ac:spMkLst>
        </pc:spChg>
        <pc:picChg chg="add del">
          <ac:chgData name="Aima Martín" userId="745be2b10d0c1385" providerId="LiveId" clId="{5B20C2E6-A431-43F8-BE05-4836EC67B684}" dt="2025-03-22T11:28:45.363" v="418" actId="478"/>
          <ac:picMkLst>
            <pc:docMk/>
            <pc:sldMk cId="2029043822" sldId="2581"/>
            <ac:picMk id="4" creationId="{7C463ACD-81EA-89FC-17FC-3FA5D18A669F}"/>
          </ac:picMkLst>
        </pc:picChg>
        <pc:picChg chg="add mod">
          <ac:chgData name="Aima Martín" userId="745be2b10d0c1385" providerId="LiveId" clId="{5B20C2E6-A431-43F8-BE05-4836EC67B684}" dt="2025-03-22T11:30:09.302" v="430" actId="1076"/>
          <ac:picMkLst>
            <pc:docMk/>
            <pc:sldMk cId="2029043822" sldId="2581"/>
            <ac:picMk id="14" creationId="{D18561E1-ACA7-0115-485F-C453ED391FAF}"/>
          </ac:picMkLst>
        </pc:picChg>
      </pc:sldChg>
      <pc:sldChg chg="addSp delSp modSp add mod ord setBg modAnim delDesignElem">
        <pc:chgData name="Aima Martín" userId="745be2b10d0c1385" providerId="LiveId" clId="{5B20C2E6-A431-43F8-BE05-4836EC67B684}" dt="2025-03-23T16:03:44.383" v="2284" actId="1036"/>
        <pc:sldMkLst>
          <pc:docMk/>
          <pc:sldMk cId="720834892" sldId="2582"/>
        </pc:sldMkLst>
        <pc:spChg chg="mod">
          <ac:chgData name="Aima Martín" userId="745be2b10d0c1385" providerId="LiveId" clId="{5B20C2E6-A431-43F8-BE05-4836EC67B684}" dt="2025-03-23T16:03:08.781" v="2280" actId="1076"/>
          <ac:spMkLst>
            <pc:docMk/>
            <pc:sldMk cId="720834892" sldId="2582"/>
            <ac:spMk id="2" creationId="{E39EE6FD-583A-1D2A-C20E-34B5BD804E05}"/>
          </ac:spMkLst>
        </pc:spChg>
        <pc:spChg chg="mod">
          <ac:chgData name="Aima Martín" userId="745be2b10d0c1385" providerId="LiveId" clId="{5B20C2E6-A431-43F8-BE05-4836EC67B684}" dt="2025-03-23T16:03:40.517" v="2283" actId="20577"/>
          <ac:spMkLst>
            <pc:docMk/>
            <pc:sldMk cId="720834892" sldId="2582"/>
            <ac:spMk id="4" creationId="{4DED80F4-E095-C52D-6A71-1FC58A49426F}"/>
          </ac:spMkLst>
        </pc:spChg>
        <pc:spChg chg="add mod">
          <ac:chgData name="Aima Martín" userId="745be2b10d0c1385" providerId="LiveId" clId="{5B20C2E6-A431-43F8-BE05-4836EC67B684}" dt="2025-03-22T16:42:49.385" v="2028" actId="207"/>
          <ac:spMkLst>
            <pc:docMk/>
            <pc:sldMk cId="720834892" sldId="2582"/>
            <ac:spMk id="6" creationId="{0B38E5F2-CB68-7B68-4285-CFD4F7BE1EB7}"/>
          </ac:spMkLst>
        </pc:spChg>
        <pc:spChg chg="add mod">
          <ac:chgData name="Aima Martín" userId="745be2b10d0c1385" providerId="LiveId" clId="{5B20C2E6-A431-43F8-BE05-4836EC67B684}" dt="2025-03-22T16:27:12.549" v="1776"/>
          <ac:spMkLst>
            <pc:docMk/>
            <pc:sldMk cId="720834892" sldId="2582"/>
            <ac:spMk id="7" creationId="{5338F93C-94D8-3E8F-38F4-E26C47F3A075}"/>
          </ac:spMkLst>
        </pc:spChg>
        <pc:picChg chg="add mod">
          <ac:chgData name="Aima Martín" userId="745be2b10d0c1385" providerId="LiveId" clId="{5B20C2E6-A431-43F8-BE05-4836EC67B684}" dt="2025-03-22T16:27:12.549" v="1776"/>
          <ac:picMkLst>
            <pc:docMk/>
            <pc:sldMk cId="720834892" sldId="2582"/>
            <ac:picMk id="3" creationId="{4080E44A-B3B2-73FD-6AB6-464E49C50973}"/>
          </ac:picMkLst>
        </pc:picChg>
        <pc:picChg chg="mod">
          <ac:chgData name="Aima Martín" userId="745be2b10d0c1385" providerId="LiveId" clId="{5B20C2E6-A431-43F8-BE05-4836EC67B684}" dt="2025-03-23T16:03:44.383" v="2284" actId="1036"/>
          <ac:picMkLst>
            <pc:docMk/>
            <pc:sldMk cId="720834892" sldId="2582"/>
            <ac:picMk id="5" creationId="{EC27ED9D-08DC-4098-9AC6-19DBC2800D00}"/>
          </ac:picMkLst>
        </pc:picChg>
      </pc:sldChg>
      <pc:sldChg chg="add del ord">
        <pc:chgData name="Aima Martín" userId="745be2b10d0c1385" providerId="LiveId" clId="{5B20C2E6-A431-43F8-BE05-4836EC67B684}" dt="2025-03-22T16:14:49.103" v="1713" actId="2696"/>
        <pc:sldMkLst>
          <pc:docMk/>
          <pc:sldMk cId="123341186" sldId="2583"/>
        </pc:sldMkLst>
      </pc:sldChg>
      <pc:sldChg chg="addSp delSp modSp new del mod ord delAnim modAnim">
        <pc:chgData name="Aima Martín" userId="745be2b10d0c1385" providerId="LiveId" clId="{5B20C2E6-A431-43F8-BE05-4836EC67B684}" dt="2025-03-22T16:45:10.249" v="2030" actId="2696"/>
        <pc:sldMkLst>
          <pc:docMk/>
          <pc:sldMk cId="155260968" sldId="2584"/>
        </pc:sldMkLst>
      </pc:sldChg>
      <pc:sldChg chg="addSp delSp modSp new mod ord">
        <pc:chgData name="Aima Martín" userId="745be2b10d0c1385" providerId="LiveId" clId="{5B20C2E6-A431-43F8-BE05-4836EC67B684}" dt="2025-03-25T08:29:37.319" v="4619" actId="20577"/>
        <pc:sldMkLst>
          <pc:docMk/>
          <pc:sldMk cId="2959578432" sldId="2585"/>
        </pc:sldMkLst>
        <pc:spChg chg="add mod">
          <ac:chgData name="Aima Martín" userId="745be2b10d0c1385" providerId="LiveId" clId="{5B20C2E6-A431-43F8-BE05-4836EC67B684}" dt="2025-03-25T08:24:19.289" v="4587" actId="207"/>
          <ac:spMkLst>
            <pc:docMk/>
            <pc:sldMk cId="2959578432" sldId="2585"/>
            <ac:spMk id="2" creationId="{56DC6BD1-2697-9D08-8C33-C92F83039535}"/>
          </ac:spMkLst>
        </pc:spChg>
        <pc:spChg chg="add mod">
          <ac:chgData name="Aima Martín" userId="745be2b10d0c1385" providerId="LiveId" clId="{5B20C2E6-A431-43F8-BE05-4836EC67B684}" dt="2025-03-25T08:27:53.503" v="4605" actId="2711"/>
          <ac:spMkLst>
            <pc:docMk/>
            <pc:sldMk cId="2959578432" sldId="2585"/>
            <ac:spMk id="3" creationId="{EFD3060F-FFBE-A2DB-BF96-56B63F30F0BC}"/>
          </ac:spMkLst>
        </pc:spChg>
        <pc:spChg chg="add mod">
          <ac:chgData name="Aima Martín" userId="745be2b10d0c1385" providerId="LiveId" clId="{5B20C2E6-A431-43F8-BE05-4836EC67B684}" dt="2025-03-25T08:28:40.735" v="4608" actId="208"/>
          <ac:spMkLst>
            <pc:docMk/>
            <pc:sldMk cId="2959578432" sldId="2585"/>
            <ac:spMk id="4" creationId="{06966A56-266A-9D65-AF61-DF4825BE2D51}"/>
          </ac:spMkLst>
        </pc:spChg>
        <pc:spChg chg="mod">
          <ac:chgData name="Aima Martín" userId="745be2b10d0c1385" providerId="LiveId" clId="{5B20C2E6-A431-43F8-BE05-4836EC67B684}" dt="2025-03-25T08:27:09.336" v="4597" actId="14100"/>
          <ac:spMkLst>
            <pc:docMk/>
            <pc:sldMk cId="2959578432" sldId="2585"/>
            <ac:spMk id="5" creationId="{6696B264-25E0-C74A-1C04-B7028EFEC281}"/>
          </ac:spMkLst>
        </pc:spChg>
        <pc:spChg chg="add mod">
          <ac:chgData name="Aima Martín" userId="745be2b10d0c1385" providerId="LiveId" clId="{5B20C2E6-A431-43F8-BE05-4836EC67B684}" dt="2025-03-25T08:21:24.366" v="4561" actId="14100"/>
          <ac:spMkLst>
            <pc:docMk/>
            <pc:sldMk cId="2959578432" sldId="2585"/>
            <ac:spMk id="6" creationId="{3DF481BA-B9F6-7333-673E-6C1FAFBB61D7}"/>
          </ac:spMkLst>
        </pc:spChg>
        <pc:spChg chg="add mod">
          <ac:chgData name="Aima Martín" userId="745be2b10d0c1385" providerId="LiveId" clId="{5B20C2E6-A431-43F8-BE05-4836EC67B684}" dt="2025-03-25T08:27:15.366" v="4598" actId="14100"/>
          <ac:spMkLst>
            <pc:docMk/>
            <pc:sldMk cId="2959578432" sldId="2585"/>
            <ac:spMk id="7" creationId="{F2856390-BC0B-86BB-BB0B-A6C394CB3121}"/>
          </ac:spMkLst>
        </pc:spChg>
        <pc:spChg chg="add mod">
          <ac:chgData name="Aima Martín" userId="745be2b10d0c1385" providerId="LiveId" clId="{5B20C2E6-A431-43F8-BE05-4836EC67B684}" dt="2025-03-25T08:22:30.757" v="4573" actId="1076"/>
          <ac:spMkLst>
            <pc:docMk/>
            <pc:sldMk cId="2959578432" sldId="2585"/>
            <ac:spMk id="8" creationId="{364B296D-55F6-83DD-4C58-770EFD3CF70B}"/>
          </ac:spMkLst>
        </pc:spChg>
        <pc:spChg chg="add mod">
          <ac:chgData name="Aima Martín" userId="745be2b10d0c1385" providerId="LiveId" clId="{5B20C2E6-A431-43F8-BE05-4836EC67B684}" dt="2025-03-25T08:27:35.890" v="4604" actId="14100"/>
          <ac:spMkLst>
            <pc:docMk/>
            <pc:sldMk cId="2959578432" sldId="2585"/>
            <ac:spMk id="9" creationId="{49273192-A63C-DB68-6116-381ED97BE26D}"/>
          </ac:spMkLst>
        </pc:spChg>
        <pc:spChg chg="add mod">
          <ac:chgData name="Aima Martín" userId="745be2b10d0c1385" providerId="LiveId" clId="{5B20C2E6-A431-43F8-BE05-4836EC67B684}" dt="2025-03-25T08:23:15.824" v="4582" actId="1038"/>
          <ac:spMkLst>
            <pc:docMk/>
            <pc:sldMk cId="2959578432" sldId="2585"/>
            <ac:spMk id="10" creationId="{478114AF-141B-CE70-751F-341FCCBCF9B6}"/>
          </ac:spMkLst>
        </pc:spChg>
        <pc:spChg chg="mod">
          <ac:chgData name="Aima Martín" userId="745be2b10d0c1385" providerId="LiveId" clId="{5B20C2E6-A431-43F8-BE05-4836EC67B684}" dt="2025-03-25T08:27:33.012" v="4603" actId="14100"/>
          <ac:spMkLst>
            <pc:docMk/>
            <pc:sldMk cId="2959578432" sldId="2585"/>
            <ac:spMk id="11" creationId="{31C92E74-0EAE-9CF2-9AE4-DE43B4B8968A}"/>
          </ac:spMkLst>
        </pc:spChg>
        <pc:spChg chg="add mod">
          <ac:chgData name="Aima Martín" userId="745be2b10d0c1385" providerId="LiveId" clId="{5B20C2E6-A431-43F8-BE05-4836EC67B684}" dt="2025-03-25T08:24:42.408" v="4588" actId="207"/>
          <ac:spMkLst>
            <pc:docMk/>
            <pc:sldMk cId="2959578432" sldId="2585"/>
            <ac:spMk id="12" creationId="{5D1EEF36-8283-9772-F606-DF27AF71BEB6}"/>
          </ac:spMkLst>
        </pc:spChg>
        <pc:spChg chg="add mod">
          <ac:chgData name="Aima Martín" userId="745be2b10d0c1385" providerId="LiveId" clId="{5B20C2E6-A431-43F8-BE05-4836EC67B684}" dt="2025-03-25T08:28:10.002" v="4606" actId="2711"/>
          <ac:spMkLst>
            <pc:docMk/>
            <pc:sldMk cId="2959578432" sldId="2585"/>
            <ac:spMk id="13" creationId="{D5E5E073-4BBE-FD98-C7A3-BDF05FE7F0A0}"/>
          </ac:spMkLst>
        </pc:spChg>
        <pc:spChg chg="add mod">
          <ac:chgData name="Aima Martín" userId="745be2b10d0c1385" providerId="LiveId" clId="{5B20C2E6-A431-43F8-BE05-4836EC67B684}" dt="2025-03-25T08:29:37.319" v="4619" actId="20577"/>
          <ac:spMkLst>
            <pc:docMk/>
            <pc:sldMk cId="2959578432" sldId="2585"/>
            <ac:spMk id="14" creationId="{64AA9250-2CD9-10EF-379D-CF3933FDF5AE}"/>
          </ac:spMkLst>
        </pc:spChg>
        <pc:spChg chg="add mod">
          <ac:chgData name="Aima Martín" userId="745be2b10d0c1385" providerId="LiveId" clId="{5B20C2E6-A431-43F8-BE05-4836EC67B684}" dt="2025-03-25T08:29:19.356" v="4613" actId="20577"/>
          <ac:spMkLst>
            <pc:docMk/>
            <pc:sldMk cId="2959578432" sldId="2585"/>
            <ac:spMk id="15" creationId="{E6807BF9-59DF-5024-DFA0-DF2A90FC9616}"/>
          </ac:spMkLst>
        </pc:spChg>
        <pc:spChg chg="add mod ord">
          <ac:chgData name="Aima Martín" userId="745be2b10d0c1385" providerId="LiveId" clId="{5B20C2E6-A431-43F8-BE05-4836EC67B684}" dt="2025-03-25T08:26:11.604" v="4592" actId="208"/>
          <ac:spMkLst>
            <pc:docMk/>
            <pc:sldMk cId="2959578432" sldId="2585"/>
            <ac:spMk id="16" creationId="{B566AB0C-FF79-D6A6-EFDC-82D71FB49DE8}"/>
          </ac:spMkLst>
        </pc:spChg>
        <pc:spChg chg="add del mod ord">
          <ac:chgData name="Aima Martín" userId="745be2b10d0c1385" providerId="LiveId" clId="{5B20C2E6-A431-43F8-BE05-4836EC67B684}" dt="2025-03-25T08:17:24.717" v="4538" actId="478"/>
          <ac:spMkLst>
            <pc:docMk/>
            <pc:sldMk cId="2959578432" sldId="2585"/>
            <ac:spMk id="17" creationId="{06386339-EB37-65CE-0F0A-0C67AC3667DE}"/>
          </ac:spMkLst>
        </pc:spChg>
        <pc:spChg chg="add mod ord">
          <ac:chgData name="Aima Martín" userId="745be2b10d0c1385" providerId="LiveId" clId="{5B20C2E6-A431-43F8-BE05-4836EC67B684}" dt="2025-03-23T16:18:33.491" v="2698" actId="14100"/>
          <ac:spMkLst>
            <pc:docMk/>
            <pc:sldMk cId="2959578432" sldId="2585"/>
            <ac:spMk id="18" creationId="{29BAF1B9-3F03-A4F5-AA4D-D659B60C23A5}"/>
          </ac:spMkLst>
        </pc:spChg>
        <pc:spChg chg="add mod ord">
          <ac:chgData name="Aima Martín" userId="745be2b10d0c1385" providerId="LiveId" clId="{5B20C2E6-A431-43F8-BE05-4836EC67B684}" dt="2025-03-23T16:18:29.544" v="2697" actId="14100"/>
          <ac:spMkLst>
            <pc:docMk/>
            <pc:sldMk cId="2959578432" sldId="2585"/>
            <ac:spMk id="19" creationId="{8CC8D60E-7910-134E-3279-13336B13F4C5}"/>
          </ac:spMkLst>
        </pc:spChg>
        <pc:spChg chg="add mod ord">
          <ac:chgData name="Aima Martín" userId="745be2b10d0c1385" providerId="LiveId" clId="{5B20C2E6-A431-43F8-BE05-4836EC67B684}" dt="2025-03-23T16:18:26.084" v="2696" actId="14100"/>
          <ac:spMkLst>
            <pc:docMk/>
            <pc:sldMk cId="2959578432" sldId="2585"/>
            <ac:spMk id="20" creationId="{19E09F77-B378-5521-C330-006AFB12A1D5}"/>
          </ac:spMkLst>
        </pc:spChg>
        <pc:spChg chg="add mod">
          <ac:chgData name="Aima Martín" userId="745be2b10d0c1385" providerId="LiveId" clId="{5B20C2E6-A431-43F8-BE05-4836EC67B684}" dt="2025-03-22T16:46:49.511" v="2093" actId="207"/>
          <ac:spMkLst>
            <pc:docMk/>
            <pc:sldMk cId="2959578432" sldId="2585"/>
            <ac:spMk id="25" creationId="{3CFABD2F-76CD-7C4B-A74D-182C2E132ABA}"/>
          </ac:spMkLst>
        </pc:spChg>
        <pc:spChg chg="add mod">
          <ac:chgData name="Aima Martín" userId="745be2b10d0c1385" providerId="LiveId" clId="{5B20C2E6-A431-43F8-BE05-4836EC67B684}" dt="2025-03-22T16:46:49.511" v="2093" actId="207"/>
          <ac:spMkLst>
            <pc:docMk/>
            <pc:sldMk cId="2959578432" sldId="2585"/>
            <ac:spMk id="26" creationId="{87070DC6-7F74-4C06-07A7-28323588C13D}"/>
          </ac:spMkLst>
        </pc:spChg>
        <pc:spChg chg="add mod">
          <ac:chgData name="Aima Martín" userId="745be2b10d0c1385" providerId="LiveId" clId="{5B20C2E6-A431-43F8-BE05-4836EC67B684}" dt="2025-03-25T08:26:32.497" v="4593" actId="1076"/>
          <ac:spMkLst>
            <pc:docMk/>
            <pc:sldMk cId="2959578432" sldId="2585"/>
            <ac:spMk id="37" creationId="{B0E1FECB-AC8B-8A69-2ECE-F092BC5744B6}"/>
          </ac:spMkLst>
        </pc:spChg>
        <pc:spChg chg="add mod">
          <ac:chgData name="Aima Martín" userId="745be2b10d0c1385" providerId="LiveId" clId="{5B20C2E6-A431-43F8-BE05-4836EC67B684}" dt="2025-03-25T08:26:37.070" v="4594" actId="1076"/>
          <ac:spMkLst>
            <pc:docMk/>
            <pc:sldMk cId="2959578432" sldId="2585"/>
            <ac:spMk id="38" creationId="{04B96298-66CD-19C1-21E0-7E9778055CB2}"/>
          </ac:spMkLst>
        </pc:spChg>
        <pc:spChg chg="add del mod">
          <ac:chgData name="Aima Martín" userId="745be2b10d0c1385" providerId="LiveId" clId="{5B20C2E6-A431-43F8-BE05-4836EC67B684}" dt="2025-03-25T08:26:41.754" v="4595" actId="478"/>
          <ac:spMkLst>
            <pc:docMk/>
            <pc:sldMk cId="2959578432" sldId="2585"/>
            <ac:spMk id="39" creationId="{CB262CDF-CA03-37D4-412F-10BE0EF6A938}"/>
          </ac:spMkLst>
        </pc:spChg>
        <pc:spChg chg="add mod">
          <ac:chgData name="Aima Martín" userId="745be2b10d0c1385" providerId="LiveId" clId="{5B20C2E6-A431-43F8-BE05-4836EC67B684}" dt="2025-03-25T08:25:59.327" v="4591" actId="207"/>
          <ac:spMkLst>
            <pc:docMk/>
            <pc:sldMk cId="2959578432" sldId="2585"/>
            <ac:spMk id="40" creationId="{95AB8C2C-C117-DD27-ADA6-563136492A0A}"/>
          </ac:spMkLst>
        </pc:spChg>
        <pc:picChg chg="add mod">
          <ac:chgData name="Aima Martín" userId="745be2b10d0c1385" providerId="LiveId" clId="{5B20C2E6-A431-43F8-BE05-4836EC67B684}" dt="2025-03-22T16:27:34.685" v="1779"/>
          <ac:picMkLst>
            <pc:docMk/>
            <pc:sldMk cId="2959578432" sldId="2585"/>
            <ac:picMk id="21" creationId="{2E7CFB20-2992-9DE4-E12F-8B7498956AB8}"/>
          </ac:picMkLst>
        </pc:picChg>
        <pc:picChg chg="add mod">
          <ac:chgData name="Aima Martín" userId="745be2b10d0c1385" providerId="LiveId" clId="{5B20C2E6-A431-43F8-BE05-4836EC67B684}" dt="2025-03-22T16:46:43.927" v="2092"/>
          <ac:picMkLst>
            <pc:docMk/>
            <pc:sldMk cId="2959578432" sldId="2585"/>
            <ac:picMk id="24" creationId="{A9D4E9F1-C8A2-7E04-B186-A10831B6E890}"/>
          </ac:picMkLst>
        </pc:picChg>
        <pc:picChg chg="add del mod">
          <ac:chgData name="Aima Martín" userId="745be2b10d0c1385" providerId="LiveId" clId="{5B20C2E6-A431-43F8-BE05-4836EC67B684}" dt="2025-03-25T08:10:31.778" v="4450" actId="1076"/>
          <ac:picMkLst>
            <pc:docMk/>
            <pc:sldMk cId="2959578432" sldId="2585"/>
            <ac:picMk id="34" creationId="{2DDD82C3-D5FB-697F-9653-C534D89B9813}"/>
          </ac:picMkLst>
        </pc:picChg>
      </pc:sldChg>
      <pc:sldChg chg="addSp delSp modSp add mod">
        <pc:chgData name="Aima Martín" userId="745be2b10d0c1385" providerId="LiveId" clId="{5B20C2E6-A431-43F8-BE05-4836EC67B684}" dt="2025-03-25T08:31:31.874" v="4653" actId="20577"/>
        <pc:sldMkLst>
          <pc:docMk/>
          <pc:sldMk cId="564681500" sldId="2586"/>
        </pc:sldMkLst>
        <pc:spChg chg="mod">
          <ac:chgData name="Aima Martín" userId="745be2b10d0c1385" providerId="LiveId" clId="{5B20C2E6-A431-43F8-BE05-4836EC67B684}" dt="2025-03-25T08:30:18.939" v="4636" actId="20577"/>
          <ac:spMkLst>
            <pc:docMk/>
            <pc:sldMk cId="564681500" sldId="2586"/>
            <ac:spMk id="2" creationId="{92F2A68E-242A-E4F6-D1FD-299D2755C0F9}"/>
          </ac:spMkLst>
        </pc:spChg>
        <pc:spChg chg="mod">
          <ac:chgData name="Aima Martín" userId="745be2b10d0c1385" providerId="LiveId" clId="{5B20C2E6-A431-43F8-BE05-4836EC67B684}" dt="2025-03-23T16:20:44.960" v="2713" actId="14100"/>
          <ac:spMkLst>
            <pc:docMk/>
            <pc:sldMk cId="564681500" sldId="2586"/>
            <ac:spMk id="4" creationId="{913F3169-CBD2-AD1F-A75E-D61371063B81}"/>
          </ac:spMkLst>
        </pc:spChg>
        <pc:spChg chg="mod">
          <ac:chgData name="Aima Martín" userId="745be2b10d0c1385" providerId="LiveId" clId="{5B20C2E6-A431-43F8-BE05-4836EC67B684}" dt="2025-03-23T16:20:49.859" v="2714" actId="14100"/>
          <ac:spMkLst>
            <pc:docMk/>
            <pc:sldMk cId="564681500" sldId="2586"/>
            <ac:spMk id="5" creationId="{72D8B077-FC47-6C2D-0AD3-8E06B7E20E2F}"/>
          </ac:spMkLst>
        </pc:spChg>
        <pc:spChg chg="mod">
          <ac:chgData name="Aima Martín" userId="745be2b10d0c1385" providerId="LiveId" clId="{5B20C2E6-A431-43F8-BE05-4836EC67B684}" dt="2025-03-23T16:20:57.938" v="2716" actId="14100"/>
          <ac:spMkLst>
            <pc:docMk/>
            <pc:sldMk cId="564681500" sldId="2586"/>
            <ac:spMk id="6" creationId="{51F12E01-075C-207D-9D21-01967CFF3CDF}"/>
          </ac:spMkLst>
        </pc:spChg>
        <pc:spChg chg="mod">
          <ac:chgData name="Aima Martín" userId="745be2b10d0c1385" providerId="LiveId" clId="{5B20C2E6-A431-43F8-BE05-4836EC67B684}" dt="2025-03-23T16:20:53.693" v="2715" actId="14100"/>
          <ac:spMkLst>
            <pc:docMk/>
            <pc:sldMk cId="564681500" sldId="2586"/>
            <ac:spMk id="7" creationId="{79D44A00-BFB8-A710-0527-185BBFD5CA4A}"/>
          </ac:spMkLst>
        </pc:spChg>
        <pc:spChg chg="add del mod">
          <ac:chgData name="Aima Martín" userId="745be2b10d0c1385" providerId="LiveId" clId="{5B20C2E6-A431-43F8-BE05-4836EC67B684}" dt="2025-03-23T16:20:25.102" v="2709" actId="20577"/>
          <ac:spMkLst>
            <pc:docMk/>
            <pc:sldMk cId="564681500" sldId="2586"/>
            <ac:spMk id="8" creationId="{C0A8DBF8-AF68-9B0C-794C-07FC073319A3}"/>
          </ac:spMkLst>
        </pc:spChg>
        <pc:spChg chg="mod">
          <ac:chgData name="Aima Martín" userId="745be2b10d0c1385" providerId="LiveId" clId="{5B20C2E6-A431-43F8-BE05-4836EC67B684}" dt="2025-03-23T16:20:29.148" v="2710" actId="20577"/>
          <ac:spMkLst>
            <pc:docMk/>
            <pc:sldMk cId="564681500" sldId="2586"/>
            <ac:spMk id="9" creationId="{A9969942-0A85-976A-97C1-78ACEBFC77AB}"/>
          </ac:spMkLst>
        </pc:spChg>
        <pc:spChg chg="mod">
          <ac:chgData name="Aima Martín" userId="745be2b10d0c1385" providerId="LiveId" clId="{5B20C2E6-A431-43F8-BE05-4836EC67B684}" dt="2025-03-23T16:20:38.906" v="2712" actId="20577"/>
          <ac:spMkLst>
            <pc:docMk/>
            <pc:sldMk cId="564681500" sldId="2586"/>
            <ac:spMk id="10" creationId="{06F16371-E40E-0DB5-4E83-89774591B804}"/>
          </ac:spMkLst>
        </pc:spChg>
        <pc:spChg chg="mod">
          <ac:chgData name="Aima Martín" userId="745be2b10d0c1385" providerId="LiveId" clId="{5B20C2E6-A431-43F8-BE05-4836EC67B684}" dt="2025-03-23T16:20:33.609" v="2711" actId="20577"/>
          <ac:spMkLst>
            <pc:docMk/>
            <pc:sldMk cId="564681500" sldId="2586"/>
            <ac:spMk id="11" creationId="{DFAFCD6F-B1C6-E37D-F040-2F528C3DDD79}"/>
          </ac:spMkLst>
        </pc:spChg>
        <pc:spChg chg="mod">
          <ac:chgData name="Aima Martín" userId="745be2b10d0c1385" providerId="LiveId" clId="{5B20C2E6-A431-43F8-BE05-4836EC67B684}" dt="2025-03-25T08:30:53.263" v="4645" actId="20577"/>
          <ac:spMkLst>
            <pc:docMk/>
            <pc:sldMk cId="564681500" sldId="2586"/>
            <ac:spMk id="12" creationId="{C9256333-C727-62AD-E189-F245E3BF7423}"/>
          </ac:spMkLst>
        </pc:spChg>
        <pc:spChg chg="mod">
          <ac:chgData name="Aima Martín" userId="745be2b10d0c1385" providerId="LiveId" clId="{5B20C2E6-A431-43F8-BE05-4836EC67B684}" dt="2025-03-25T08:31:09.465" v="4646" actId="20577"/>
          <ac:spMkLst>
            <pc:docMk/>
            <pc:sldMk cId="564681500" sldId="2586"/>
            <ac:spMk id="13" creationId="{3A9CC731-2EBC-9ABB-4A0E-8BEDBAB22B2A}"/>
          </ac:spMkLst>
        </pc:spChg>
        <pc:spChg chg="mod">
          <ac:chgData name="Aima Martín" userId="745be2b10d0c1385" providerId="LiveId" clId="{5B20C2E6-A431-43F8-BE05-4836EC67B684}" dt="2025-03-25T08:31:16.648" v="4648" actId="20577"/>
          <ac:spMkLst>
            <pc:docMk/>
            <pc:sldMk cId="564681500" sldId="2586"/>
            <ac:spMk id="14" creationId="{86002AE3-2CFC-AB85-1BC0-1C239385C22E}"/>
          </ac:spMkLst>
        </pc:spChg>
        <pc:spChg chg="mod">
          <ac:chgData name="Aima Martín" userId="745be2b10d0c1385" providerId="LiveId" clId="{5B20C2E6-A431-43F8-BE05-4836EC67B684}" dt="2025-03-25T08:31:31.874" v="4653" actId="20577"/>
          <ac:spMkLst>
            <pc:docMk/>
            <pc:sldMk cId="564681500" sldId="2586"/>
            <ac:spMk id="15" creationId="{B9E7F013-DB59-809E-694B-4979F3CD575D}"/>
          </ac:spMkLst>
        </pc:spChg>
        <pc:spChg chg="mod">
          <ac:chgData name="Aima Martín" userId="745be2b10d0c1385" providerId="LiveId" clId="{5B20C2E6-A431-43F8-BE05-4836EC67B684}" dt="2025-03-23T16:21:05.325" v="2717" actId="14100"/>
          <ac:spMkLst>
            <pc:docMk/>
            <pc:sldMk cId="564681500" sldId="2586"/>
            <ac:spMk id="17" creationId="{9290520F-55ED-B518-34A9-0EFED43E0935}"/>
          </ac:spMkLst>
        </pc:spChg>
        <pc:spChg chg="mod">
          <ac:chgData name="Aima Martín" userId="745be2b10d0c1385" providerId="LiveId" clId="{5B20C2E6-A431-43F8-BE05-4836EC67B684}" dt="2025-03-23T16:21:09.870" v="2718" actId="14100"/>
          <ac:spMkLst>
            <pc:docMk/>
            <pc:sldMk cId="564681500" sldId="2586"/>
            <ac:spMk id="18" creationId="{BE6CC75E-6534-A2DF-B915-BC12EAE02D22}"/>
          </ac:spMkLst>
        </pc:spChg>
        <pc:spChg chg="mod">
          <ac:chgData name="Aima Martín" userId="745be2b10d0c1385" providerId="LiveId" clId="{5B20C2E6-A431-43F8-BE05-4836EC67B684}" dt="2025-03-23T16:21:13.816" v="2719" actId="14100"/>
          <ac:spMkLst>
            <pc:docMk/>
            <pc:sldMk cId="564681500" sldId="2586"/>
            <ac:spMk id="19" creationId="{9EE8BE47-293A-C6C5-B47F-D00FF2CC8B35}"/>
          </ac:spMkLst>
        </pc:spChg>
        <pc:spChg chg="mod">
          <ac:chgData name="Aima Martín" userId="745be2b10d0c1385" providerId="LiveId" clId="{5B20C2E6-A431-43F8-BE05-4836EC67B684}" dt="2025-03-22T16:47:22.050" v="2098" actId="14100"/>
          <ac:spMkLst>
            <pc:docMk/>
            <pc:sldMk cId="564681500" sldId="2586"/>
            <ac:spMk id="20" creationId="{63013D87-0689-D204-CDA8-655EAA209E26}"/>
          </ac:spMkLst>
        </pc:spChg>
        <pc:picChg chg="add mod">
          <ac:chgData name="Aima Martín" userId="745be2b10d0c1385" providerId="LiveId" clId="{5B20C2E6-A431-43F8-BE05-4836EC67B684}" dt="2025-03-22T16:46:56.460" v="2094"/>
          <ac:picMkLst>
            <pc:docMk/>
            <pc:sldMk cId="564681500" sldId="2586"/>
            <ac:picMk id="21" creationId="{96AC9545-04C3-D0D8-B11D-BD03827CDE8E}"/>
          </ac:picMkLst>
        </pc:picChg>
      </pc:sldChg>
      <pc:sldChg chg="addSp modSp new del ord">
        <pc:chgData name="Aima Martín" userId="745be2b10d0c1385" providerId="LiveId" clId="{5B20C2E6-A431-43F8-BE05-4836EC67B684}" dt="2025-03-22T13:41:55.591" v="1652" actId="2696"/>
        <pc:sldMkLst>
          <pc:docMk/>
          <pc:sldMk cId="3490084547" sldId="2586"/>
        </pc:sldMkLst>
      </pc:sldChg>
      <pc:sldChg chg="addSp delSp modSp add mod">
        <pc:chgData name="Aima Martín" userId="745be2b10d0c1385" providerId="LiveId" clId="{5B20C2E6-A431-43F8-BE05-4836EC67B684}" dt="2025-03-25T08:38:26.998" v="4798" actId="20577"/>
        <pc:sldMkLst>
          <pc:docMk/>
          <pc:sldMk cId="2296088711" sldId="2587"/>
        </pc:sldMkLst>
        <pc:spChg chg="mod">
          <ac:chgData name="Aima Martín" userId="745be2b10d0c1385" providerId="LiveId" clId="{5B20C2E6-A431-43F8-BE05-4836EC67B684}" dt="2025-03-25T08:38:26.998" v="4798" actId="20577"/>
          <ac:spMkLst>
            <pc:docMk/>
            <pc:sldMk cId="2296088711" sldId="2587"/>
            <ac:spMk id="5" creationId="{34EEE722-3BA8-CA77-10B4-4901BF67D333}"/>
          </ac:spMkLst>
        </pc:spChg>
        <pc:spChg chg="add mod">
          <ac:chgData name="Aima Martín" userId="745be2b10d0c1385" providerId="LiveId" clId="{5B20C2E6-A431-43F8-BE05-4836EC67B684}" dt="2025-03-22T16:29:22" v="1789" actId="207"/>
          <ac:spMkLst>
            <pc:docMk/>
            <pc:sldMk cId="2296088711" sldId="2587"/>
            <ac:spMk id="6" creationId="{D2E6DF90-EFFC-BB41-A98F-6E8218B6AF28}"/>
          </ac:spMkLst>
        </pc:spChg>
        <pc:spChg chg="add mod">
          <ac:chgData name="Aima Martín" userId="745be2b10d0c1385" providerId="LiveId" clId="{5B20C2E6-A431-43F8-BE05-4836EC67B684}" dt="2025-03-22T16:29:22" v="1789" actId="207"/>
          <ac:spMkLst>
            <pc:docMk/>
            <pc:sldMk cId="2296088711" sldId="2587"/>
            <ac:spMk id="7" creationId="{D31BF8B2-8414-A46B-6046-0FC863CB10E9}"/>
          </ac:spMkLst>
        </pc:spChg>
        <pc:spChg chg="add mod">
          <ac:chgData name="Aima Martín" userId="745be2b10d0c1385" providerId="LiveId" clId="{5B20C2E6-A431-43F8-BE05-4836EC67B684}" dt="2025-03-23T16:43:01.297" v="3155"/>
          <ac:spMkLst>
            <pc:docMk/>
            <pc:sldMk cId="2296088711" sldId="2587"/>
            <ac:spMk id="13" creationId="{808800E8-4B71-AE3B-C989-79270F55C88A}"/>
          </ac:spMkLst>
        </pc:spChg>
        <pc:grpChg chg="add mod">
          <ac:chgData name="Aima Martín" userId="745be2b10d0c1385" providerId="LiveId" clId="{5B20C2E6-A431-43F8-BE05-4836EC67B684}" dt="2025-03-23T16:33:27.232" v="3102"/>
          <ac:grpSpMkLst>
            <pc:docMk/>
            <pc:sldMk cId="2296088711" sldId="2587"/>
            <ac:grpSpMk id="8" creationId="{9E796909-EEB1-DDCF-E839-2BCA1E071796}"/>
          </ac:grpSpMkLst>
        </pc:grpChg>
        <pc:picChg chg="add mod">
          <ac:chgData name="Aima Martín" userId="745be2b10d0c1385" providerId="LiveId" clId="{5B20C2E6-A431-43F8-BE05-4836EC67B684}" dt="2025-03-22T16:29:19.691" v="1788"/>
          <ac:picMkLst>
            <pc:docMk/>
            <pc:sldMk cId="2296088711" sldId="2587"/>
            <ac:picMk id="4" creationId="{8E624CA7-3313-A56D-8263-EF851C9C5EBC}"/>
          </ac:picMkLst>
        </pc:picChg>
        <pc:picChg chg="add mod ord modCrop">
          <ac:chgData name="Aima Martín" userId="745be2b10d0c1385" providerId="LiveId" clId="{5B20C2E6-A431-43F8-BE05-4836EC67B684}" dt="2025-03-23T16:40:59.744" v="3136" actId="167"/>
          <ac:picMkLst>
            <pc:docMk/>
            <pc:sldMk cId="2296088711" sldId="2587"/>
            <ac:picMk id="12" creationId="{57B02DDA-2DA6-8F6E-DAE7-EF746FD70DA9}"/>
          </ac:picMkLst>
        </pc:picChg>
        <pc:inkChg chg="mod">
          <ac:chgData name="Aima Martín" userId="745be2b10d0c1385" providerId="LiveId" clId="{5B20C2E6-A431-43F8-BE05-4836EC67B684}" dt="2025-03-23T16:33:27.232" v="3102"/>
          <ac:inkMkLst>
            <pc:docMk/>
            <pc:sldMk cId="2296088711" sldId="2587"/>
            <ac:inkMk id="9" creationId="{C0EAFADB-CCCC-CB4C-071C-B54C8AF5E0BF}"/>
          </ac:inkMkLst>
        </pc:inkChg>
        <pc:inkChg chg="mod">
          <ac:chgData name="Aima Martín" userId="745be2b10d0c1385" providerId="LiveId" clId="{5B20C2E6-A431-43F8-BE05-4836EC67B684}" dt="2025-03-23T16:33:27.232" v="3102"/>
          <ac:inkMkLst>
            <pc:docMk/>
            <pc:sldMk cId="2296088711" sldId="2587"/>
            <ac:inkMk id="10" creationId="{3792ACFC-B326-0A54-B1E2-6112B05790AE}"/>
          </ac:inkMkLst>
        </pc:inkChg>
      </pc:sldChg>
      <pc:sldChg chg="addSp delSp modSp add mod">
        <pc:chgData name="Aima Martín" userId="745be2b10d0c1385" providerId="LiveId" clId="{5B20C2E6-A431-43F8-BE05-4836EC67B684}" dt="2025-03-25T08:38:55.206" v="4823" actId="20577"/>
        <pc:sldMkLst>
          <pc:docMk/>
          <pc:sldMk cId="2201153661" sldId="2588"/>
        </pc:sldMkLst>
        <pc:spChg chg="mod">
          <ac:chgData name="Aima Martín" userId="745be2b10d0c1385" providerId="LiveId" clId="{5B20C2E6-A431-43F8-BE05-4836EC67B684}" dt="2025-03-25T08:38:55.206" v="4823" actId="20577"/>
          <ac:spMkLst>
            <pc:docMk/>
            <pc:sldMk cId="2201153661" sldId="2588"/>
            <ac:spMk id="5" creationId="{8CC55BDE-3998-ACBD-754A-11CC5077FB43}"/>
          </ac:spMkLst>
        </pc:spChg>
        <pc:spChg chg="add mod">
          <ac:chgData name="Aima Martín" userId="745be2b10d0c1385" providerId="LiveId" clId="{5B20C2E6-A431-43F8-BE05-4836EC67B684}" dt="2025-03-22T16:38:02.094" v="1917"/>
          <ac:spMkLst>
            <pc:docMk/>
            <pc:sldMk cId="2201153661" sldId="2588"/>
            <ac:spMk id="6" creationId="{A7FCEB18-7881-53B6-E442-B7A3B9581719}"/>
          </ac:spMkLst>
        </pc:spChg>
        <pc:spChg chg="add mod">
          <ac:chgData name="Aima Martín" userId="745be2b10d0c1385" providerId="LiveId" clId="{5B20C2E6-A431-43F8-BE05-4836EC67B684}" dt="2025-03-22T16:38:02.094" v="1917"/>
          <ac:spMkLst>
            <pc:docMk/>
            <pc:sldMk cId="2201153661" sldId="2588"/>
            <ac:spMk id="7" creationId="{972BDFC0-C056-6FDB-12F4-945FCDCCB1A8}"/>
          </ac:spMkLst>
        </pc:spChg>
        <pc:spChg chg="add mod">
          <ac:chgData name="Aima Martín" userId="745be2b10d0c1385" providerId="LiveId" clId="{5B20C2E6-A431-43F8-BE05-4836EC67B684}" dt="2025-03-23T16:48:16.560" v="3203"/>
          <ac:spMkLst>
            <pc:docMk/>
            <pc:sldMk cId="2201153661" sldId="2588"/>
            <ac:spMk id="13" creationId="{581D4F73-6442-E140-762B-92B05DD0CADB}"/>
          </ac:spMkLst>
        </pc:spChg>
        <pc:grpChg chg="add mod">
          <ac:chgData name="Aima Martín" userId="745be2b10d0c1385" providerId="LiveId" clId="{5B20C2E6-A431-43F8-BE05-4836EC67B684}" dt="2025-03-23T16:33:42.193" v="3104"/>
          <ac:grpSpMkLst>
            <pc:docMk/>
            <pc:sldMk cId="2201153661" sldId="2588"/>
            <ac:grpSpMk id="8" creationId="{6DB59BE2-E509-E9FC-8AB8-BDC8B259D0B9}"/>
          </ac:grpSpMkLst>
        </pc:grpChg>
        <pc:picChg chg="add mod">
          <ac:chgData name="Aima Martín" userId="745be2b10d0c1385" providerId="LiveId" clId="{5B20C2E6-A431-43F8-BE05-4836EC67B684}" dt="2025-03-22T16:38:02.094" v="1917"/>
          <ac:picMkLst>
            <pc:docMk/>
            <pc:sldMk cId="2201153661" sldId="2588"/>
            <ac:picMk id="4" creationId="{EE5D9317-CD09-C26C-58F8-FD72951E29F9}"/>
          </ac:picMkLst>
        </pc:picChg>
        <pc:picChg chg="add mod ord modCrop">
          <ac:chgData name="Aima Martín" userId="745be2b10d0c1385" providerId="LiveId" clId="{5B20C2E6-A431-43F8-BE05-4836EC67B684}" dt="2025-03-23T16:41:43.174" v="3143" actId="167"/>
          <ac:picMkLst>
            <pc:docMk/>
            <pc:sldMk cId="2201153661" sldId="2588"/>
            <ac:picMk id="12" creationId="{977D232B-E3F6-3A52-0DC2-5F839B8C33DC}"/>
          </ac:picMkLst>
        </pc:picChg>
        <pc:inkChg chg="mod">
          <ac:chgData name="Aima Martín" userId="745be2b10d0c1385" providerId="LiveId" clId="{5B20C2E6-A431-43F8-BE05-4836EC67B684}" dt="2025-03-23T16:33:42.193" v="3104"/>
          <ac:inkMkLst>
            <pc:docMk/>
            <pc:sldMk cId="2201153661" sldId="2588"/>
            <ac:inkMk id="9" creationId="{582B27C5-4EF0-7665-4518-87F0ABF44823}"/>
          </ac:inkMkLst>
        </pc:inkChg>
        <pc:inkChg chg="mod">
          <ac:chgData name="Aima Martín" userId="745be2b10d0c1385" providerId="LiveId" clId="{5B20C2E6-A431-43F8-BE05-4836EC67B684}" dt="2025-03-23T16:33:42.193" v="3104"/>
          <ac:inkMkLst>
            <pc:docMk/>
            <pc:sldMk cId="2201153661" sldId="2588"/>
            <ac:inkMk id="10" creationId="{7C945286-A464-F512-24AE-0C8866BBA78D}"/>
          </ac:inkMkLst>
        </pc:inkChg>
      </pc:sldChg>
      <pc:sldChg chg="addSp delSp modSp add mod">
        <pc:chgData name="Aima Martín" userId="745be2b10d0c1385" providerId="LiveId" clId="{5B20C2E6-A431-43F8-BE05-4836EC67B684}" dt="2025-03-25T08:39:56.034" v="4862" actId="948"/>
        <pc:sldMkLst>
          <pc:docMk/>
          <pc:sldMk cId="417121485" sldId="2589"/>
        </pc:sldMkLst>
        <pc:spChg chg="add mod">
          <ac:chgData name="Aima Martín" userId="745be2b10d0c1385" providerId="LiveId" clId="{5B20C2E6-A431-43F8-BE05-4836EC67B684}" dt="2025-03-23T16:42:44.112" v="3152" actId="1076"/>
          <ac:spMkLst>
            <pc:docMk/>
            <pc:sldMk cId="417121485" sldId="2589"/>
            <ac:spMk id="2" creationId="{F4E72340-294A-F116-4288-17BB953A4E54}"/>
          </ac:spMkLst>
        </pc:spChg>
        <pc:spChg chg="mod">
          <ac:chgData name="Aima Martín" userId="745be2b10d0c1385" providerId="LiveId" clId="{5B20C2E6-A431-43F8-BE05-4836EC67B684}" dt="2025-03-25T08:39:56.034" v="4862" actId="948"/>
          <ac:spMkLst>
            <pc:docMk/>
            <pc:sldMk cId="417121485" sldId="2589"/>
            <ac:spMk id="5" creationId="{9216FA48-9E37-FA2A-F4E7-3E8D1C157C2D}"/>
          </ac:spMkLst>
        </pc:spChg>
        <pc:spChg chg="add mod">
          <ac:chgData name="Aima Martín" userId="745be2b10d0c1385" providerId="LiveId" clId="{5B20C2E6-A431-43F8-BE05-4836EC67B684}" dt="2025-03-22T16:29:31.278" v="1791" actId="207"/>
          <ac:spMkLst>
            <pc:docMk/>
            <pc:sldMk cId="417121485" sldId="2589"/>
            <ac:spMk id="6" creationId="{703AC2A5-3C36-35E8-D0CF-18DB2A07C099}"/>
          </ac:spMkLst>
        </pc:spChg>
        <pc:spChg chg="add mod">
          <ac:chgData name="Aima Martín" userId="745be2b10d0c1385" providerId="LiveId" clId="{5B20C2E6-A431-43F8-BE05-4836EC67B684}" dt="2025-03-22T16:29:31.278" v="1791" actId="207"/>
          <ac:spMkLst>
            <pc:docMk/>
            <pc:sldMk cId="417121485" sldId="2589"/>
            <ac:spMk id="7" creationId="{F50A03EE-E6B7-E6C7-6224-304B90B03651}"/>
          </ac:spMkLst>
        </pc:spChg>
        <pc:grpChg chg="add mod">
          <ac:chgData name="Aima Martín" userId="745be2b10d0c1385" providerId="LiveId" clId="{5B20C2E6-A431-43F8-BE05-4836EC67B684}" dt="2025-03-23T16:33:53.096" v="3106"/>
          <ac:grpSpMkLst>
            <pc:docMk/>
            <pc:sldMk cId="417121485" sldId="2589"/>
            <ac:grpSpMk id="10" creationId="{E63AFC46-08B7-9081-94C9-A43F724678A2}"/>
          </ac:grpSpMkLst>
        </pc:grpChg>
        <pc:picChg chg="add mod">
          <ac:chgData name="Aima Martín" userId="745be2b10d0c1385" providerId="LiveId" clId="{5B20C2E6-A431-43F8-BE05-4836EC67B684}" dt="2025-03-22T16:29:28.724" v="1790"/>
          <ac:picMkLst>
            <pc:docMk/>
            <pc:sldMk cId="417121485" sldId="2589"/>
            <ac:picMk id="4" creationId="{94B9EBE9-088E-4733-E5FE-9AC068773D6F}"/>
          </ac:picMkLst>
        </pc:picChg>
        <pc:picChg chg="add mod ord modCrop">
          <ac:chgData name="Aima Martín" userId="745be2b10d0c1385" providerId="LiveId" clId="{5B20C2E6-A431-43F8-BE05-4836EC67B684}" dt="2025-03-23T16:42:22.563" v="3150" actId="167"/>
          <ac:picMkLst>
            <pc:docMk/>
            <pc:sldMk cId="417121485" sldId="2589"/>
            <ac:picMk id="14" creationId="{682563CA-D1F9-6D12-8AC7-AB087349624C}"/>
          </ac:picMkLst>
        </pc:picChg>
        <pc:inkChg chg="mod">
          <ac:chgData name="Aima Martín" userId="745be2b10d0c1385" providerId="LiveId" clId="{5B20C2E6-A431-43F8-BE05-4836EC67B684}" dt="2025-03-23T16:33:53.096" v="3106"/>
          <ac:inkMkLst>
            <pc:docMk/>
            <pc:sldMk cId="417121485" sldId="2589"/>
            <ac:inkMk id="11" creationId="{8F3F5971-37DC-8160-39C3-5E99CBFCB37F}"/>
          </ac:inkMkLst>
        </pc:inkChg>
        <pc:inkChg chg="mod">
          <ac:chgData name="Aima Martín" userId="745be2b10d0c1385" providerId="LiveId" clId="{5B20C2E6-A431-43F8-BE05-4836EC67B684}" dt="2025-03-23T16:33:53.096" v="3106"/>
          <ac:inkMkLst>
            <pc:docMk/>
            <pc:sldMk cId="417121485" sldId="2589"/>
            <ac:inkMk id="12" creationId="{880ADDEC-E3DC-EBF8-CCE4-03502978C0EE}"/>
          </ac:inkMkLst>
        </pc:inkChg>
      </pc:sldChg>
      <pc:sldChg chg="addSp delSp modSp add mod">
        <pc:chgData name="Aima Martín" userId="745be2b10d0c1385" providerId="LiveId" clId="{5B20C2E6-A431-43F8-BE05-4836EC67B684}" dt="2025-03-25T08:42:25.326" v="4889" actId="20577"/>
        <pc:sldMkLst>
          <pc:docMk/>
          <pc:sldMk cId="655702236" sldId="2590"/>
        </pc:sldMkLst>
        <pc:spChg chg="mod">
          <ac:chgData name="Aima Martín" userId="745be2b10d0c1385" providerId="LiveId" clId="{5B20C2E6-A431-43F8-BE05-4836EC67B684}" dt="2025-03-23T17:17:50.761" v="4064" actId="27636"/>
          <ac:spMkLst>
            <pc:docMk/>
            <pc:sldMk cId="655702236" sldId="2590"/>
            <ac:spMk id="2" creationId="{43E86306-1A92-0CD6-2EDC-CDC08F7F5A3F}"/>
          </ac:spMkLst>
        </pc:spChg>
        <pc:spChg chg="mod">
          <ac:chgData name="Aima Martín" userId="745be2b10d0c1385" providerId="LiveId" clId="{5B20C2E6-A431-43F8-BE05-4836EC67B684}" dt="2025-03-25T08:42:25.326" v="4889" actId="20577"/>
          <ac:spMkLst>
            <pc:docMk/>
            <pc:sldMk cId="655702236" sldId="2590"/>
            <ac:spMk id="4" creationId="{FE86F3B3-CD42-F8BD-D1EC-5BC3375369A0}"/>
          </ac:spMkLst>
        </pc:spChg>
        <pc:spChg chg="mod">
          <ac:chgData name="Aima Martín" userId="745be2b10d0c1385" providerId="LiveId" clId="{5B20C2E6-A431-43F8-BE05-4836EC67B684}" dt="2025-03-23T17:18:05.355" v="4084" actId="1035"/>
          <ac:spMkLst>
            <pc:docMk/>
            <pc:sldMk cId="655702236" sldId="2590"/>
            <ac:spMk id="6" creationId="{92BCB2EF-4B67-F57E-DCDF-FBD0F8300B11}"/>
          </ac:spMkLst>
        </pc:spChg>
        <pc:spChg chg="mod">
          <ac:chgData name="Aima Martín" userId="745be2b10d0c1385" providerId="LiveId" clId="{5B20C2E6-A431-43F8-BE05-4836EC67B684}" dt="2025-03-23T17:17:59.372" v="4076" actId="1036"/>
          <ac:spMkLst>
            <pc:docMk/>
            <pc:sldMk cId="655702236" sldId="2590"/>
            <ac:spMk id="7" creationId="{EFC81DE8-CF29-9CA4-9FC6-D81CA7A22BBD}"/>
          </ac:spMkLst>
        </pc:spChg>
        <pc:picChg chg="mod">
          <ac:chgData name="Aima Martín" userId="745be2b10d0c1385" providerId="LiveId" clId="{5B20C2E6-A431-43F8-BE05-4836EC67B684}" dt="2025-03-23T17:18:09.523" v="4089" actId="1035"/>
          <ac:picMkLst>
            <pc:docMk/>
            <pc:sldMk cId="655702236" sldId="2590"/>
            <ac:picMk id="3" creationId="{7AD285DE-319D-F059-B636-B4266F034F5D}"/>
          </ac:picMkLst>
        </pc:picChg>
        <pc:picChg chg="add mod modCrop">
          <ac:chgData name="Aima Martín" userId="745be2b10d0c1385" providerId="LiveId" clId="{5B20C2E6-A431-43F8-BE05-4836EC67B684}" dt="2025-03-23T17:17:35.298" v="4058" actId="732"/>
          <ac:picMkLst>
            <pc:docMk/>
            <pc:sldMk cId="655702236" sldId="2590"/>
            <ac:picMk id="8" creationId="{8820311C-C7B3-05E5-1AAD-79FB92E777D2}"/>
          </ac:picMkLst>
        </pc:picChg>
      </pc:sldChg>
      <pc:sldChg chg="addSp delSp modSp add del mod ord delAnim">
        <pc:chgData name="Aima Martín" userId="745be2b10d0c1385" providerId="LiveId" clId="{5B20C2E6-A431-43F8-BE05-4836EC67B684}" dt="2025-03-23T17:07:38.586" v="3987" actId="2696"/>
        <pc:sldMkLst>
          <pc:docMk/>
          <pc:sldMk cId="1231969940" sldId="2590"/>
        </pc:sldMkLst>
      </pc:sldChg>
      <pc:sldChg chg="addSp delSp modSp add mod">
        <pc:chgData name="Aima Martín" userId="745be2b10d0c1385" providerId="LiveId" clId="{5B20C2E6-A431-43F8-BE05-4836EC67B684}" dt="2025-03-25T08:42:46.706" v="4893" actId="207"/>
        <pc:sldMkLst>
          <pc:docMk/>
          <pc:sldMk cId="1330368362" sldId="2591"/>
        </pc:sldMkLst>
        <pc:spChg chg="mod">
          <ac:chgData name="Aima Martín" userId="745be2b10d0c1385" providerId="LiveId" clId="{5B20C2E6-A431-43F8-BE05-4836EC67B684}" dt="2025-03-23T17:13:26.074" v="4025" actId="1076"/>
          <ac:spMkLst>
            <pc:docMk/>
            <pc:sldMk cId="1330368362" sldId="2591"/>
            <ac:spMk id="2" creationId="{16475543-14A0-E251-2548-AFA6ED923DF1}"/>
          </ac:spMkLst>
        </pc:spChg>
        <pc:spChg chg="mod">
          <ac:chgData name="Aima Martín" userId="745be2b10d0c1385" providerId="LiveId" clId="{5B20C2E6-A431-43F8-BE05-4836EC67B684}" dt="2025-03-25T08:42:46.706" v="4893" actId="207"/>
          <ac:spMkLst>
            <pc:docMk/>
            <pc:sldMk cId="1330368362" sldId="2591"/>
            <ac:spMk id="4" creationId="{264688A3-5B21-A53B-66EB-C8A3B39CFB1F}"/>
          </ac:spMkLst>
        </pc:spChg>
        <pc:spChg chg="mod">
          <ac:chgData name="Aima Martín" userId="745be2b10d0c1385" providerId="LiveId" clId="{5B20C2E6-A431-43F8-BE05-4836EC67B684}" dt="2025-03-23T17:13:57.868" v="4034" actId="1035"/>
          <ac:spMkLst>
            <pc:docMk/>
            <pc:sldMk cId="1330368362" sldId="2591"/>
            <ac:spMk id="6" creationId="{75E3F792-1223-EFB4-98EF-ECFBB581AD43}"/>
          </ac:spMkLst>
        </pc:spChg>
        <pc:spChg chg="mod">
          <ac:chgData name="Aima Martín" userId="745be2b10d0c1385" providerId="LiveId" clId="{5B20C2E6-A431-43F8-BE05-4836EC67B684}" dt="2025-03-23T17:13:51.625" v="4029" actId="1035"/>
          <ac:spMkLst>
            <pc:docMk/>
            <pc:sldMk cId="1330368362" sldId="2591"/>
            <ac:spMk id="7" creationId="{B56C4BB4-989D-A315-BDEA-4D06440B4F8F}"/>
          </ac:spMkLst>
        </pc:spChg>
        <pc:picChg chg="add mod modCrop">
          <ac:chgData name="Aima Martín" userId="745be2b10d0c1385" providerId="LiveId" clId="{5B20C2E6-A431-43F8-BE05-4836EC67B684}" dt="2025-03-23T17:14:07.728" v="4041" actId="1035"/>
          <ac:picMkLst>
            <pc:docMk/>
            <pc:sldMk cId="1330368362" sldId="2591"/>
            <ac:picMk id="8" creationId="{85D8E147-3133-638B-BD14-BC8935002467}"/>
          </ac:picMkLst>
        </pc:picChg>
      </pc:sldChg>
      <pc:sldChg chg="addSp delSp modSp add del mod">
        <pc:chgData name="Aima Martín" userId="745be2b10d0c1385" providerId="LiveId" clId="{5B20C2E6-A431-43F8-BE05-4836EC67B684}" dt="2025-03-23T17:07:58.010" v="3988" actId="2696"/>
        <pc:sldMkLst>
          <pc:docMk/>
          <pc:sldMk cId="3571601392" sldId="2591"/>
        </pc:sldMkLst>
      </pc:sldChg>
      <pc:sldChg chg="modSp add del mod">
        <pc:chgData name="Aima Martín" userId="745be2b10d0c1385" providerId="LiveId" clId="{5B20C2E6-A431-43F8-BE05-4836EC67B684}" dt="2025-03-23T17:08:02.482" v="3989" actId="2696"/>
        <pc:sldMkLst>
          <pc:docMk/>
          <pc:sldMk cId="3322522011" sldId="2592"/>
        </pc:sldMkLst>
      </pc:sldChg>
    </pc:docChg>
  </pc:docChgLst>
</pc:chgInfo>
</file>

<file path=ppt/comments/modernComment_A01_14F2BDAE.xml><?xml version="1.0" encoding="utf-8"?>
<p188:cmLst xmlns:a="http://schemas.openxmlformats.org/drawingml/2006/main" xmlns:r="http://schemas.openxmlformats.org/officeDocument/2006/relationships" xmlns:p188="http://schemas.microsoft.com/office/powerpoint/2018/8/main">
  <p188:cm id="{2E4DB5C1-D4DD-4B65-8E4A-1986E5FCA009}" authorId="{6B2F3B09-362A-51DF-23C6-81BC20559F14}" created="2025-03-21T10:55:50.950">
    <ac:deMkLst xmlns:ac="http://schemas.microsoft.com/office/drawing/2013/main/command">
      <pc:docMk xmlns:pc="http://schemas.microsoft.com/office/powerpoint/2013/main/command"/>
      <pc:sldMk xmlns:pc="http://schemas.microsoft.com/office/powerpoint/2013/main/command" cId="351452590" sldId="2561"/>
      <ac:picMk id="4" creationId="{470533A6-C9C4-42AB-92A2-AE7F4E6B3B71}"/>
    </ac:deMkLst>
    <p188:txBody>
      <a:bodyPr/>
      <a:lstStyle/>
      <a:p>
        <a:r>
          <a:rPr lang="es-ES"/>
          <a:t>Hola, os doy la bienvenida a esta charla tan especial. Antes de entrar en el meollo de la cuestión, me gustaría presentarme.
Soy Aima Martin, artista autodidacta, emprendedora y docente en varias disciplinas.
Quiero confesarles una cosa, mi drama personal. 
Con tan sólo 13 años ya sabía lo que quería ser de mayor.
A los 19 años, era la dueña de un comercio de venta al por mayor y al minorista en el centro de la ciudad de Valencia.
Y a los 26 años había dado empleo a 5 o 6 personas, entre ellas, a mis mejores amigas a mi madre y un inmigrante africano. 
Este negocio me permitió vivir en Londres y dedicarme a lo que yo de verdad quería, ser artista.
Así os diré que No estudié la carrera de empresariales, pero he creado 4 empresas y una escuela. 
Supongo que os estaréis preguntando cual es el drama.
Hubo un verano, en el que mi padre tubo una de sus brillantes ideas, inscribirme a unas colonias, fue toda una experiencia, desde el día uno me sentí fuera de k-lugar, yo no conocía a absolutamente nadie, y encima era en otro lugar lejos de mi casa, dormíamos en un colegio, me había tocado estar sola, mientras toda el resto compartía literas, yo tenia una cama individual. Esos detalles importan.
Recuerdo un juego en el que había que coser un botón, me acuerdo lo qué pensé: Seguro que gano yo, mi madre es modista. Me he pasado toda mi vida viendo coser a mi madre.
Pero eso no ocurrió, a mitad de colonias mis padres vinieron a recogerme.
Acabó el verano y empezó el nuevo curso, ya en clase, el tutor me llamó a su despacho, y me dijo lo siguiente:
Anabel has ganado el primer premio de dibujo del natural, en el concurso de las colonias y te han dado todo este material para ti.
Por eso con 13 años ya sabía lo que quería estudiar, y cuando vinieron a clase los orientadores, me inscribí en bachiller. Porque era el requisito imprescindible para llegar a estudiar lo que yo quería Bellas Artes. 
Pero, como os he dicho antes, yo soy una artista autodidacta. A mi me fue mal en el instituto, yo repetí dos años, y salvo 3º de BUP todos los veranos me tocaba estudiar para recuperar asignaturas, yo incluso trabajaba y estudiaba en el último año. Nunca lo dejé de intentar.
No estudié Bellas Artes, hasta los 40 años, entre con un sobresaliente, como profesional, mi alta calificación fue sorprendente, un 9,75.
El sistema educativo me había frustrado el talento, me había obligado a estudiar de un modo inadecuado a mis capacidades y me había hecho perder muchos años de mi vida, para condicionarme hacia una vida que no era la que yo quería vivir.
Pero acabo de exponer en una de la mejores Feria de Arte del Mundo, donde están los artistas más cotizados y aquí podéis ver la obra Mujer Hoja, recién llegada de Alemania tras ser expuesta en una galería de Arte en Nueva York, Estados Unidos, la cuna del arte por excelencia.
Hoy quiero compartir con ustedes el Poder del Arte en la vida de los Jóvenes.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BAEE4-6F9E-4D4E-8083-16B142250A38}"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84269DDD-45CA-49F4-B307-3601D44011EF}">
      <dgm:prSet/>
      <dgm:spPr/>
      <dgm:t>
        <a:bodyPr/>
        <a:lstStyle/>
        <a:p>
          <a:pPr>
            <a:lnSpc>
              <a:spcPct val="100000"/>
            </a:lnSpc>
            <a:defRPr b="1"/>
          </a:pPr>
          <a:r>
            <a:rPr lang="es-ES">
              <a:latin typeface="Raleway" panose="020B0503030101060003" pitchFamily="34" charset="0"/>
            </a:rPr>
            <a:t>Importancia del Arte</a:t>
          </a:r>
          <a:endParaRPr lang="en-US">
            <a:latin typeface="Raleway" panose="020B0503030101060003" pitchFamily="34" charset="0"/>
          </a:endParaRPr>
        </a:p>
      </dgm:t>
    </dgm:pt>
    <dgm:pt modelId="{BCFBD707-C888-44D3-BFF8-D842A9CACA74}" type="parTrans" cxnId="{7C103481-14FD-4E31-900D-BDB634BC747B}">
      <dgm:prSet/>
      <dgm:spPr/>
      <dgm:t>
        <a:bodyPr/>
        <a:lstStyle/>
        <a:p>
          <a:endParaRPr lang="en-US">
            <a:latin typeface="Raleway" panose="020B0503030101060003" pitchFamily="34" charset="0"/>
          </a:endParaRPr>
        </a:p>
      </dgm:t>
    </dgm:pt>
    <dgm:pt modelId="{4C650D1C-4F18-4A6E-A261-DBB21F1C0B0C}" type="sibTrans" cxnId="{7C103481-14FD-4E31-900D-BDB634BC747B}">
      <dgm:prSet/>
      <dgm:spPr/>
      <dgm:t>
        <a:bodyPr/>
        <a:lstStyle/>
        <a:p>
          <a:pPr>
            <a:lnSpc>
              <a:spcPct val="100000"/>
            </a:lnSpc>
            <a:defRPr b="1"/>
          </a:pPr>
          <a:endParaRPr lang="en-US">
            <a:latin typeface="Raleway" panose="020B0503030101060003" pitchFamily="34" charset="0"/>
          </a:endParaRPr>
        </a:p>
      </dgm:t>
    </dgm:pt>
    <dgm:pt modelId="{81B21F32-7400-4240-87CA-02DDDBD7D219}">
      <dgm:prSet/>
      <dgm:spPr/>
      <dgm:t>
        <a:bodyPr/>
        <a:lstStyle/>
        <a:p>
          <a:pPr>
            <a:lnSpc>
              <a:spcPct val="100000"/>
            </a:lnSpc>
          </a:pPr>
          <a:r>
            <a:rPr lang="es-ES" dirty="0">
              <a:latin typeface="Raleway" panose="020B0503030101060003" pitchFamily="34" charset="0"/>
            </a:rPr>
            <a:t>El arte </a:t>
          </a:r>
          <a:r>
            <a:rPr lang="es-ES" dirty="0">
              <a:solidFill>
                <a:schemeClr val="accent4"/>
              </a:solidFill>
              <a:latin typeface="Raleway" panose="020B0503030101060003" pitchFamily="34" charset="0"/>
            </a:rPr>
            <a:t>permite a los jóvenes expresarse y explorar su identidad</a:t>
          </a:r>
          <a:r>
            <a:rPr lang="es-ES" dirty="0">
              <a:latin typeface="Raleway" panose="020B0503030101060003" pitchFamily="34" charset="0"/>
            </a:rPr>
            <a:t>, crucial para su desarrollo personal y social.</a:t>
          </a:r>
          <a:endParaRPr lang="en-US" dirty="0">
            <a:latin typeface="Raleway" panose="020B0503030101060003" pitchFamily="34" charset="0"/>
          </a:endParaRPr>
        </a:p>
      </dgm:t>
    </dgm:pt>
    <dgm:pt modelId="{0F4CDBE1-52B4-4765-9F16-7BCE7A029E68}" type="parTrans" cxnId="{63D4EE18-EAD9-45FF-A1AE-BEDAE4F90AD0}">
      <dgm:prSet/>
      <dgm:spPr/>
      <dgm:t>
        <a:bodyPr/>
        <a:lstStyle/>
        <a:p>
          <a:endParaRPr lang="en-US">
            <a:latin typeface="Raleway" panose="020B0503030101060003" pitchFamily="34" charset="0"/>
          </a:endParaRPr>
        </a:p>
      </dgm:t>
    </dgm:pt>
    <dgm:pt modelId="{3FAA7017-3C30-4CFC-814E-B4AE52D6B593}" type="sibTrans" cxnId="{63D4EE18-EAD9-45FF-A1AE-BEDAE4F90AD0}">
      <dgm:prSet/>
      <dgm:spPr/>
      <dgm:t>
        <a:bodyPr/>
        <a:lstStyle/>
        <a:p>
          <a:endParaRPr lang="en-US">
            <a:latin typeface="Raleway" panose="020B0503030101060003" pitchFamily="34" charset="0"/>
          </a:endParaRPr>
        </a:p>
      </dgm:t>
    </dgm:pt>
    <dgm:pt modelId="{B4338771-C023-48EA-B205-476F16F767DD}">
      <dgm:prSet/>
      <dgm:spPr/>
      <dgm:t>
        <a:bodyPr/>
        <a:lstStyle/>
        <a:p>
          <a:pPr>
            <a:lnSpc>
              <a:spcPct val="100000"/>
            </a:lnSpc>
            <a:defRPr b="1"/>
          </a:pPr>
          <a:r>
            <a:rPr lang="es-ES">
              <a:latin typeface="Raleway" panose="020B0503030101060003" pitchFamily="34" charset="0"/>
            </a:rPr>
            <a:t>Fomento de la Creatividad</a:t>
          </a:r>
          <a:endParaRPr lang="en-US">
            <a:latin typeface="Raleway" panose="020B0503030101060003" pitchFamily="34" charset="0"/>
          </a:endParaRPr>
        </a:p>
      </dgm:t>
    </dgm:pt>
    <dgm:pt modelId="{39B815FB-4CFF-45C4-AF7A-25EBB7B1F8F4}" type="parTrans" cxnId="{0776AD5C-EA6C-4566-85C4-646A159C7C47}">
      <dgm:prSet/>
      <dgm:spPr/>
      <dgm:t>
        <a:bodyPr/>
        <a:lstStyle/>
        <a:p>
          <a:endParaRPr lang="en-US">
            <a:latin typeface="Raleway" panose="020B0503030101060003" pitchFamily="34" charset="0"/>
          </a:endParaRPr>
        </a:p>
      </dgm:t>
    </dgm:pt>
    <dgm:pt modelId="{DCEDA80F-05ED-4049-A456-968A16B585C5}" type="sibTrans" cxnId="{0776AD5C-EA6C-4566-85C4-646A159C7C47}">
      <dgm:prSet/>
      <dgm:spPr/>
      <dgm:t>
        <a:bodyPr/>
        <a:lstStyle/>
        <a:p>
          <a:pPr>
            <a:lnSpc>
              <a:spcPct val="100000"/>
            </a:lnSpc>
            <a:defRPr b="1"/>
          </a:pPr>
          <a:endParaRPr lang="en-US">
            <a:latin typeface="Raleway" panose="020B0503030101060003" pitchFamily="34" charset="0"/>
          </a:endParaRPr>
        </a:p>
      </dgm:t>
    </dgm:pt>
    <dgm:pt modelId="{43556C67-B24E-4C1F-A762-98047D3BA8B5}">
      <dgm:prSet/>
      <dgm:spPr/>
      <dgm:t>
        <a:bodyPr/>
        <a:lstStyle/>
        <a:p>
          <a:pPr>
            <a:lnSpc>
              <a:spcPct val="100000"/>
            </a:lnSpc>
          </a:pPr>
          <a:r>
            <a:rPr lang="es-ES" dirty="0">
              <a:latin typeface="Raleway" panose="020B0503030101060003" pitchFamily="34" charset="0"/>
            </a:rPr>
            <a:t>Fomentar </a:t>
          </a:r>
          <a:r>
            <a:rPr lang="es-ES" dirty="0">
              <a:solidFill>
                <a:schemeClr val="accent4"/>
              </a:solidFill>
              <a:latin typeface="Raleway" panose="020B0503030101060003" pitchFamily="34" charset="0"/>
            </a:rPr>
            <a:t>la creatividad en los jóvenes les ayuda a desarrollar habilidades </a:t>
          </a:r>
          <a:r>
            <a:rPr lang="es-ES" dirty="0">
              <a:latin typeface="Raleway" panose="020B0503030101060003" pitchFamily="34" charset="0"/>
            </a:rPr>
            <a:t>críticas y de pensamiento innovador.</a:t>
          </a:r>
          <a:endParaRPr lang="en-US" dirty="0">
            <a:latin typeface="Raleway" panose="020B0503030101060003" pitchFamily="34" charset="0"/>
          </a:endParaRPr>
        </a:p>
      </dgm:t>
    </dgm:pt>
    <dgm:pt modelId="{C2971692-E84C-46A8-9CEE-C5ECE824E4EF}" type="parTrans" cxnId="{9F83C7D5-73EB-4E54-BD8C-739FF0958338}">
      <dgm:prSet/>
      <dgm:spPr/>
      <dgm:t>
        <a:bodyPr/>
        <a:lstStyle/>
        <a:p>
          <a:endParaRPr lang="en-US">
            <a:latin typeface="Raleway" panose="020B0503030101060003" pitchFamily="34" charset="0"/>
          </a:endParaRPr>
        </a:p>
      </dgm:t>
    </dgm:pt>
    <dgm:pt modelId="{359BDBCC-794C-4AEF-82DC-CF7C9790F59C}" type="sibTrans" cxnId="{9F83C7D5-73EB-4E54-BD8C-739FF0958338}">
      <dgm:prSet/>
      <dgm:spPr/>
      <dgm:t>
        <a:bodyPr/>
        <a:lstStyle/>
        <a:p>
          <a:endParaRPr lang="en-US">
            <a:latin typeface="Raleway" panose="020B0503030101060003" pitchFamily="34" charset="0"/>
          </a:endParaRPr>
        </a:p>
      </dgm:t>
    </dgm:pt>
    <dgm:pt modelId="{0DE26187-4581-4253-A9F0-3DE1D020A928}">
      <dgm:prSet/>
      <dgm:spPr/>
      <dgm:t>
        <a:bodyPr/>
        <a:lstStyle/>
        <a:p>
          <a:pPr>
            <a:lnSpc>
              <a:spcPct val="100000"/>
            </a:lnSpc>
            <a:defRPr b="1"/>
          </a:pPr>
          <a:r>
            <a:rPr lang="es-ES">
              <a:latin typeface="Raleway" panose="020B0503030101060003" pitchFamily="34" charset="0"/>
            </a:rPr>
            <a:t>Liderazgo y Cambio</a:t>
          </a:r>
          <a:endParaRPr lang="en-US">
            <a:latin typeface="Raleway" panose="020B0503030101060003" pitchFamily="34" charset="0"/>
          </a:endParaRPr>
        </a:p>
      </dgm:t>
    </dgm:pt>
    <dgm:pt modelId="{397F2F18-B23F-4F06-9248-C6E68369A5B2}" type="parTrans" cxnId="{4C922433-83B6-46D5-9218-20ED68BB5EF4}">
      <dgm:prSet/>
      <dgm:spPr/>
      <dgm:t>
        <a:bodyPr/>
        <a:lstStyle/>
        <a:p>
          <a:endParaRPr lang="en-US">
            <a:latin typeface="Raleway" panose="020B0503030101060003" pitchFamily="34" charset="0"/>
          </a:endParaRPr>
        </a:p>
      </dgm:t>
    </dgm:pt>
    <dgm:pt modelId="{DA95127F-2F71-4977-B81B-F1A2FA0ABED7}" type="sibTrans" cxnId="{4C922433-83B6-46D5-9218-20ED68BB5EF4}">
      <dgm:prSet/>
      <dgm:spPr/>
      <dgm:t>
        <a:bodyPr/>
        <a:lstStyle/>
        <a:p>
          <a:endParaRPr lang="en-US">
            <a:latin typeface="Raleway" panose="020B0503030101060003" pitchFamily="34" charset="0"/>
          </a:endParaRPr>
        </a:p>
      </dgm:t>
    </dgm:pt>
    <dgm:pt modelId="{88B51A74-0210-48AF-B1F2-86CB7432275D}">
      <dgm:prSet/>
      <dgm:spPr/>
      <dgm:t>
        <a:bodyPr/>
        <a:lstStyle/>
        <a:p>
          <a:pPr>
            <a:lnSpc>
              <a:spcPct val="100000"/>
            </a:lnSpc>
          </a:pPr>
          <a:r>
            <a:rPr lang="es-ES" dirty="0">
              <a:solidFill>
                <a:schemeClr val="accent4"/>
              </a:solidFill>
              <a:latin typeface="Raleway" panose="020B0503030101060003" pitchFamily="34" charset="0"/>
            </a:rPr>
            <a:t>Al invertir en arte y creatividad, cultivamos líderes que pueden inspirar y generar cambios positivos en sus comunidades.</a:t>
          </a:r>
          <a:endParaRPr lang="en-US" dirty="0">
            <a:solidFill>
              <a:schemeClr val="accent4"/>
            </a:solidFill>
            <a:latin typeface="Raleway" panose="020B0503030101060003" pitchFamily="34" charset="0"/>
          </a:endParaRPr>
        </a:p>
      </dgm:t>
    </dgm:pt>
    <dgm:pt modelId="{66176E9F-0F15-4F96-BF50-8F49847842E2}" type="parTrans" cxnId="{168B8EB0-B652-4218-B091-AB5286F2B15B}">
      <dgm:prSet/>
      <dgm:spPr/>
      <dgm:t>
        <a:bodyPr/>
        <a:lstStyle/>
        <a:p>
          <a:endParaRPr lang="en-US">
            <a:latin typeface="Raleway" panose="020B0503030101060003" pitchFamily="34" charset="0"/>
          </a:endParaRPr>
        </a:p>
      </dgm:t>
    </dgm:pt>
    <dgm:pt modelId="{5F8A86F6-C70D-40F1-9DE0-71A578B28809}" type="sibTrans" cxnId="{168B8EB0-B652-4218-B091-AB5286F2B15B}">
      <dgm:prSet/>
      <dgm:spPr/>
      <dgm:t>
        <a:bodyPr/>
        <a:lstStyle/>
        <a:p>
          <a:endParaRPr lang="en-US">
            <a:latin typeface="Raleway" panose="020B0503030101060003" pitchFamily="34" charset="0"/>
          </a:endParaRPr>
        </a:p>
      </dgm:t>
    </dgm:pt>
    <dgm:pt modelId="{991213C4-0AAA-441E-8873-26ADD9E68C42}" type="pres">
      <dgm:prSet presAssocID="{A56BAEE4-6F9E-4D4E-8083-16B142250A38}" presName="Name0" presStyleCnt="0">
        <dgm:presLayoutVars>
          <dgm:dir/>
          <dgm:resizeHandles val="exact"/>
        </dgm:presLayoutVars>
      </dgm:prSet>
      <dgm:spPr/>
    </dgm:pt>
    <dgm:pt modelId="{C68FE18D-0656-458E-B5F1-377C1A97151C}" type="pres">
      <dgm:prSet presAssocID="{84269DDD-45CA-49F4-B307-3601D44011EF}" presName="compNode" presStyleCnt="0"/>
      <dgm:spPr/>
    </dgm:pt>
    <dgm:pt modelId="{BD17B254-A99B-4279-9CE1-2B21139AC3A0}" type="pres">
      <dgm:prSet presAssocID="{84269DDD-45CA-49F4-B307-3601D44011EF}" presName="pictRect" presStyleLbl="revTx" presStyleIdx="0" presStyleCnt="6">
        <dgm:presLayoutVars>
          <dgm:chMax val="0"/>
          <dgm:bulletEnabled/>
        </dgm:presLayoutVars>
      </dgm:prSet>
      <dgm:spPr/>
    </dgm:pt>
    <dgm:pt modelId="{2BE220FC-0ADB-49AC-B10D-431141B38E57}" type="pres">
      <dgm:prSet presAssocID="{84269DDD-45CA-49F4-B307-3601D44011EF}" presName="textRect" presStyleLbl="revTx" presStyleIdx="1" presStyleCnt="6">
        <dgm:presLayoutVars>
          <dgm:bulletEnabled/>
        </dgm:presLayoutVars>
      </dgm:prSet>
      <dgm:spPr/>
    </dgm:pt>
    <dgm:pt modelId="{5773065A-7092-4780-82B0-D27837D5B473}" type="pres">
      <dgm:prSet presAssocID="{4C650D1C-4F18-4A6E-A261-DBB21F1C0B0C}" presName="sibTrans" presStyleLbl="sibTrans2D1" presStyleIdx="0" presStyleCnt="0"/>
      <dgm:spPr/>
    </dgm:pt>
    <dgm:pt modelId="{F3075C6A-8804-4A85-BF75-D04987736354}" type="pres">
      <dgm:prSet presAssocID="{B4338771-C023-48EA-B205-476F16F767DD}" presName="compNode" presStyleCnt="0"/>
      <dgm:spPr/>
    </dgm:pt>
    <dgm:pt modelId="{599057E2-CAB4-4591-8643-F1D554EC75A8}" type="pres">
      <dgm:prSet presAssocID="{B4338771-C023-48EA-B205-476F16F767DD}" presName="pictRect" presStyleLbl="revTx" presStyleIdx="2" presStyleCnt="6">
        <dgm:presLayoutVars>
          <dgm:chMax val="0"/>
          <dgm:bulletEnabled/>
        </dgm:presLayoutVars>
      </dgm:prSet>
      <dgm:spPr/>
    </dgm:pt>
    <dgm:pt modelId="{BCB63E20-2891-4D43-A487-2ADEBB038DC6}" type="pres">
      <dgm:prSet presAssocID="{B4338771-C023-48EA-B205-476F16F767DD}" presName="textRect" presStyleLbl="revTx" presStyleIdx="3" presStyleCnt="6">
        <dgm:presLayoutVars>
          <dgm:bulletEnabled/>
        </dgm:presLayoutVars>
      </dgm:prSet>
      <dgm:spPr/>
    </dgm:pt>
    <dgm:pt modelId="{1D5BC3F6-C525-46DE-8B26-7249D5792F48}" type="pres">
      <dgm:prSet presAssocID="{DCEDA80F-05ED-4049-A456-968A16B585C5}" presName="sibTrans" presStyleLbl="sibTrans2D1" presStyleIdx="0" presStyleCnt="0"/>
      <dgm:spPr/>
    </dgm:pt>
    <dgm:pt modelId="{FD63EC3C-F5D4-4317-B7DD-9F06AA0E3B4D}" type="pres">
      <dgm:prSet presAssocID="{0DE26187-4581-4253-A9F0-3DE1D020A928}" presName="compNode" presStyleCnt="0"/>
      <dgm:spPr/>
    </dgm:pt>
    <dgm:pt modelId="{D083B566-2A91-499E-AF54-A3991774B1F6}" type="pres">
      <dgm:prSet presAssocID="{0DE26187-4581-4253-A9F0-3DE1D020A928}" presName="pictRect" presStyleLbl="revTx" presStyleIdx="4" presStyleCnt="6">
        <dgm:presLayoutVars>
          <dgm:chMax val="0"/>
          <dgm:bulletEnabled/>
        </dgm:presLayoutVars>
      </dgm:prSet>
      <dgm:spPr/>
    </dgm:pt>
    <dgm:pt modelId="{C0917665-BE9C-420F-920C-779E9CAFA2C0}" type="pres">
      <dgm:prSet presAssocID="{0DE26187-4581-4253-A9F0-3DE1D020A928}" presName="textRect" presStyleLbl="revTx" presStyleIdx="5" presStyleCnt="6">
        <dgm:presLayoutVars>
          <dgm:bulletEnabled/>
        </dgm:presLayoutVars>
      </dgm:prSet>
      <dgm:spPr/>
    </dgm:pt>
  </dgm:ptLst>
  <dgm:cxnLst>
    <dgm:cxn modelId="{EF1DC709-BB7A-4918-9029-F2EB0BAFAEC8}" type="presOf" srcId="{DCEDA80F-05ED-4049-A456-968A16B585C5}" destId="{1D5BC3F6-C525-46DE-8B26-7249D5792F48}" srcOrd="0" destOrd="0" presId="urn:microsoft.com/office/officeart/2024/3/layout/hArchList1"/>
    <dgm:cxn modelId="{BD46310E-C5B3-4CC0-8FE9-BD56D28CC3B9}" type="presOf" srcId="{B4338771-C023-48EA-B205-476F16F767DD}" destId="{599057E2-CAB4-4591-8643-F1D554EC75A8}" srcOrd="0" destOrd="0" presId="urn:microsoft.com/office/officeart/2024/3/layout/hArchList1"/>
    <dgm:cxn modelId="{63D4EE18-EAD9-45FF-A1AE-BEDAE4F90AD0}" srcId="{84269DDD-45CA-49F4-B307-3601D44011EF}" destId="{81B21F32-7400-4240-87CA-02DDDBD7D219}" srcOrd="0" destOrd="0" parTransId="{0F4CDBE1-52B4-4765-9F16-7BCE7A029E68}" sibTransId="{3FAA7017-3C30-4CFC-814E-B4AE52D6B593}"/>
    <dgm:cxn modelId="{4C922433-83B6-46D5-9218-20ED68BB5EF4}" srcId="{A56BAEE4-6F9E-4D4E-8083-16B142250A38}" destId="{0DE26187-4581-4253-A9F0-3DE1D020A928}" srcOrd="2" destOrd="0" parTransId="{397F2F18-B23F-4F06-9248-C6E68369A5B2}" sibTransId="{DA95127F-2F71-4977-B81B-F1A2FA0ABED7}"/>
    <dgm:cxn modelId="{0776AD5C-EA6C-4566-85C4-646A159C7C47}" srcId="{A56BAEE4-6F9E-4D4E-8083-16B142250A38}" destId="{B4338771-C023-48EA-B205-476F16F767DD}" srcOrd="1" destOrd="0" parTransId="{39B815FB-4CFF-45C4-AF7A-25EBB7B1F8F4}" sibTransId="{DCEDA80F-05ED-4049-A456-968A16B585C5}"/>
    <dgm:cxn modelId="{E4B3BE77-DD2C-4416-B29E-9F8BDBE5E809}" type="presOf" srcId="{81B21F32-7400-4240-87CA-02DDDBD7D219}" destId="{2BE220FC-0ADB-49AC-B10D-431141B38E57}" srcOrd="0" destOrd="0" presId="urn:microsoft.com/office/officeart/2024/3/layout/hArchList1"/>
    <dgm:cxn modelId="{7C103481-14FD-4E31-900D-BDB634BC747B}" srcId="{A56BAEE4-6F9E-4D4E-8083-16B142250A38}" destId="{84269DDD-45CA-49F4-B307-3601D44011EF}" srcOrd="0" destOrd="0" parTransId="{BCFBD707-C888-44D3-BFF8-D842A9CACA74}" sibTransId="{4C650D1C-4F18-4A6E-A261-DBB21F1C0B0C}"/>
    <dgm:cxn modelId="{C633F189-0E7A-4EBD-9CBD-7B482F32F26C}" type="presOf" srcId="{A56BAEE4-6F9E-4D4E-8083-16B142250A38}" destId="{991213C4-0AAA-441E-8873-26ADD9E68C42}" srcOrd="0" destOrd="0" presId="urn:microsoft.com/office/officeart/2024/3/layout/hArchList1"/>
    <dgm:cxn modelId="{317E4895-1C54-494E-A517-A0E1DBE988C9}" type="presOf" srcId="{0DE26187-4581-4253-A9F0-3DE1D020A928}" destId="{D083B566-2A91-499E-AF54-A3991774B1F6}" srcOrd="0" destOrd="0" presId="urn:microsoft.com/office/officeart/2024/3/layout/hArchList1"/>
    <dgm:cxn modelId="{989FFCA3-F22F-4161-81B3-D4B200F12392}" type="presOf" srcId="{43556C67-B24E-4C1F-A762-98047D3BA8B5}" destId="{BCB63E20-2891-4D43-A487-2ADEBB038DC6}" srcOrd="0" destOrd="0" presId="urn:microsoft.com/office/officeart/2024/3/layout/hArchList1"/>
    <dgm:cxn modelId="{168B8EB0-B652-4218-B091-AB5286F2B15B}" srcId="{0DE26187-4581-4253-A9F0-3DE1D020A928}" destId="{88B51A74-0210-48AF-B1F2-86CB7432275D}" srcOrd="0" destOrd="0" parTransId="{66176E9F-0F15-4F96-BF50-8F49847842E2}" sibTransId="{5F8A86F6-C70D-40F1-9DE0-71A578B28809}"/>
    <dgm:cxn modelId="{258A25C9-1851-4F25-8B99-0BEF79DB4BAB}" type="presOf" srcId="{84269DDD-45CA-49F4-B307-3601D44011EF}" destId="{BD17B254-A99B-4279-9CE1-2B21139AC3A0}" srcOrd="0" destOrd="0" presId="urn:microsoft.com/office/officeart/2024/3/layout/hArchList1"/>
    <dgm:cxn modelId="{9F83C7D5-73EB-4E54-BD8C-739FF0958338}" srcId="{B4338771-C023-48EA-B205-476F16F767DD}" destId="{43556C67-B24E-4C1F-A762-98047D3BA8B5}" srcOrd="0" destOrd="0" parTransId="{C2971692-E84C-46A8-9CEE-C5ECE824E4EF}" sibTransId="{359BDBCC-794C-4AEF-82DC-CF7C9790F59C}"/>
    <dgm:cxn modelId="{989885ED-7864-4DA2-9411-6DB7DAB015BB}" type="presOf" srcId="{88B51A74-0210-48AF-B1F2-86CB7432275D}" destId="{C0917665-BE9C-420F-920C-779E9CAFA2C0}" srcOrd="0" destOrd="0" presId="urn:microsoft.com/office/officeart/2024/3/layout/hArchList1"/>
    <dgm:cxn modelId="{CCA994FD-612C-4EE1-AD36-420AC19B1607}" type="presOf" srcId="{4C650D1C-4F18-4A6E-A261-DBB21F1C0B0C}" destId="{5773065A-7092-4780-82B0-D27837D5B473}" srcOrd="0" destOrd="0" presId="urn:microsoft.com/office/officeart/2024/3/layout/hArchList1"/>
    <dgm:cxn modelId="{94FCA9EC-AD69-445C-8AE5-0A1AEDDE1C33}" type="presParOf" srcId="{991213C4-0AAA-441E-8873-26ADD9E68C42}" destId="{C68FE18D-0656-458E-B5F1-377C1A97151C}" srcOrd="0" destOrd="0" presId="urn:microsoft.com/office/officeart/2024/3/layout/hArchList1"/>
    <dgm:cxn modelId="{2E5D301B-2570-4E00-8E2E-F41629920BCF}" type="presParOf" srcId="{C68FE18D-0656-458E-B5F1-377C1A97151C}" destId="{BD17B254-A99B-4279-9CE1-2B21139AC3A0}" srcOrd="0" destOrd="0" presId="urn:microsoft.com/office/officeart/2024/3/layout/hArchList1"/>
    <dgm:cxn modelId="{3EEADBCD-1BCF-4316-AA21-0012C31E9B1B}" type="presParOf" srcId="{C68FE18D-0656-458E-B5F1-377C1A97151C}" destId="{2BE220FC-0ADB-49AC-B10D-431141B38E57}" srcOrd="1" destOrd="0" presId="urn:microsoft.com/office/officeart/2024/3/layout/hArchList1"/>
    <dgm:cxn modelId="{B7D18BF8-895A-4541-BCA3-313CB2B8CE87}" type="presParOf" srcId="{991213C4-0AAA-441E-8873-26ADD9E68C42}" destId="{5773065A-7092-4780-82B0-D27837D5B473}" srcOrd="1" destOrd="0" presId="urn:microsoft.com/office/officeart/2024/3/layout/hArchList1"/>
    <dgm:cxn modelId="{0460F0BC-B96E-42CF-B000-21E98D0F6F46}" type="presParOf" srcId="{991213C4-0AAA-441E-8873-26ADD9E68C42}" destId="{F3075C6A-8804-4A85-BF75-D04987736354}" srcOrd="2" destOrd="0" presId="urn:microsoft.com/office/officeart/2024/3/layout/hArchList1"/>
    <dgm:cxn modelId="{62B93113-5A90-4BF5-90D5-3AA773DE2BC1}" type="presParOf" srcId="{F3075C6A-8804-4A85-BF75-D04987736354}" destId="{599057E2-CAB4-4591-8643-F1D554EC75A8}" srcOrd="0" destOrd="0" presId="urn:microsoft.com/office/officeart/2024/3/layout/hArchList1"/>
    <dgm:cxn modelId="{6B8B0648-F756-4BEC-90EA-257C05AFD43F}" type="presParOf" srcId="{F3075C6A-8804-4A85-BF75-D04987736354}" destId="{BCB63E20-2891-4D43-A487-2ADEBB038DC6}" srcOrd="1" destOrd="0" presId="urn:microsoft.com/office/officeart/2024/3/layout/hArchList1"/>
    <dgm:cxn modelId="{FECCAD59-71D1-4CD4-8D60-8814B3B5AC30}" type="presParOf" srcId="{991213C4-0AAA-441E-8873-26ADD9E68C42}" destId="{1D5BC3F6-C525-46DE-8B26-7249D5792F48}" srcOrd="3" destOrd="0" presId="urn:microsoft.com/office/officeart/2024/3/layout/hArchList1"/>
    <dgm:cxn modelId="{2A2815FF-89DE-4AAA-88F2-51562EEDCCAD}" type="presParOf" srcId="{991213C4-0AAA-441E-8873-26ADD9E68C42}" destId="{FD63EC3C-F5D4-4317-B7DD-9F06AA0E3B4D}" srcOrd="4" destOrd="0" presId="urn:microsoft.com/office/officeart/2024/3/layout/hArchList1"/>
    <dgm:cxn modelId="{4EF983C7-B7D8-434D-AC3F-CCB4A1EEC727}" type="presParOf" srcId="{FD63EC3C-F5D4-4317-B7DD-9F06AA0E3B4D}" destId="{D083B566-2A91-499E-AF54-A3991774B1F6}" srcOrd="0" destOrd="0" presId="urn:microsoft.com/office/officeart/2024/3/layout/hArchList1"/>
    <dgm:cxn modelId="{6882CA9B-B895-4F0C-9991-3F5B8162374D}" type="presParOf" srcId="{FD63EC3C-F5D4-4317-B7DD-9F06AA0E3B4D}" destId="{C0917665-BE9C-420F-920C-779E9CAFA2C0}"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7B254-A99B-4279-9CE1-2B21139AC3A0}">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ES" sz="1800" kern="1200">
              <a:latin typeface="Raleway" panose="020B0503030101060003" pitchFamily="34" charset="0"/>
            </a:rPr>
            <a:t>Importancia del Arte</a:t>
          </a:r>
          <a:endParaRPr lang="en-US" sz="1800" kern="1200">
            <a:latin typeface="Raleway" panose="020B0503030101060003" pitchFamily="34" charset="0"/>
          </a:endParaRPr>
        </a:p>
      </dsp:txBody>
      <dsp:txXfrm>
        <a:off x="0" y="0"/>
        <a:ext cx="3377565" cy="320182"/>
      </dsp:txXfrm>
    </dsp:sp>
    <dsp:sp modelId="{2BE220FC-0ADB-49AC-B10D-431141B38E57}">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ES" sz="1400" kern="1200" dirty="0">
              <a:latin typeface="Raleway" panose="020B0503030101060003" pitchFamily="34" charset="0"/>
            </a:rPr>
            <a:t>El arte </a:t>
          </a:r>
          <a:r>
            <a:rPr lang="es-ES" sz="1400" kern="1200" dirty="0">
              <a:solidFill>
                <a:schemeClr val="accent4"/>
              </a:solidFill>
              <a:latin typeface="Raleway" panose="020B0503030101060003" pitchFamily="34" charset="0"/>
            </a:rPr>
            <a:t>permite a los jóvenes expresarse y explorar su identidad</a:t>
          </a:r>
          <a:r>
            <a:rPr lang="es-ES" sz="1400" kern="1200" dirty="0">
              <a:latin typeface="Raleway" panose="020B0503030101060003" pitchFamily="34" charset="0"/>
            </a:rPr>
            <a:t>, crucial para su desarrollo personal y social.</a:t>
          </a:r>
          <a:endParaRPr lang="en-US" sz="1400" kern="1200" dirty="0">
            <a:latin typeface="Raleway" panose="020B0503030101060003" pitchFamily="34" charset="0"/>
          </a:endParaRPr>
        </a:p>
      </dsp:txBody>
      <dsp:txXfrm>
        <a:off x="0" y="320182"/>
        <a:ext cx="3377565" cy="2135895"/>
      </dsp:txXfrm>
    </dsp:sp>
    <dsp:sp modelId="{599057E2-CAB4-4591-8643-F1D554EC75A8}">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ES" sz="1800" kern="1200">
              <a:latin typeface="Raleway" panose="020B0503030101060003" pitchFamily="34" charset="0"/>
            </a:rPr>
            <a:t>Fomento de la Creatividad</a:t>
          </a:r>
          <a:endParaRPr lang="en-US" sz="1800" kern="1200">
            <a:latin typeface="Raleway" panose="020B0503030101060003" pitchFamily="34" charset="0"/>
          </a:endParaRPr>
        </a:p>
      </dsp:txBody>
      <dsp:txXfrm>
        <a:off x="3715321" y="0"/>
        <a:ext cx="3377565" cy="320182"/>
      </dsp:txXfrm>
    </dsp:sp>
    <dsp:sp modelId="{BCB63E20-2891-4D43-A487-2ADEBB038DC6}">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ES" sz="1400" kern="1200" dirty="0">
              <a:latin typeface="Raleway" panose="020B0503030101060003" pitchFamily="34" charset="0"/>
            </a:rPr>
            <a:t>Fomentar </a:t>
          </a:r>
          <a:r>
            <a:rPr lang="es-ES" sz="1400" kern="1200" dirty="0">
              <a:solidFill>
                <a:schemeClr val="accent4"/>
              </a:solidFill>
              <a:latin typeface="Raleway" panose="020B0503030101060003" pitchFamily="34" charset="0"/>
            </a:rPr>
            <a:t>la creatividad en los jóvenes les ayuda a desarrollar habilidades </a:t>
          </a:r>
          <a:r>
            <a:rPr lang="es-ES" sz="1400" kern="1200" dirty="0">
              <a:latin typeface="Raleway" panose="020B0503030101060003" pitchFamily="34" charset="0"/>
            </a:rPr>
            <a:t>críticas y de pensamiento innovador.</a:t>
          </a:r>
          <a:endParaRPr lang="en-US" sz="1400" kern="1200" dirty="0">
            <a:latin typeface="Raleway" panose="020B0503030101060003" pitchFamily="34" charset="0"/>
          </a:endParaRPr>
        </a:p>
      </dsp:txBody>
      <dsp:txXfrm>
        <a:off x="3715321" y="320182"/>
        <a:ext cx="3377565" cy="2135895"/>
      </dsp:txXfrm>
    </dsp:sp>
    <dsp:sp modelId="{D083B566-2A91-499E-AF54-A3991774B1F6}">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ES" sz="1800" kern="1200">
              <a:latin typeface="Raleway" panose="020B0503030101060003" pitchFamily="34" charset="0"/>
            </a:rPr>
            <a:t>Liderazgo y Cambio</a:t>
          </a:r>
          <a:endParaRPr lang="en-US" sz="1800" kern="1200">
            <a:latin typeface="Raleway" panose="020B0503030101060003" pitchFamily="34" charset="0"/>
          </a:endParaRPr>
        </a:p>
      </dsp:txBody>
      <dsp:txXfrm>
        <a:off x="7430643" y="0"/>
        <a:ext cx="3377565" cy="320182"/>
      </dsp:txXfrm>
    </dsp:sp>
    <dsp:sp modelId="{C0917665-BE9C-420F-920C-779E9CAFA2C0}">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ES" sz="1400" kern="1200" dirty="0">
              <a:solidFill>
                <a:schemeClr val="accent4"/>
              </a:solidFill>
              <a:latin typeface="Raleway" panose="020B0503030101060003" pitchFamily="34" charset="0"/>
            </a:rPr>
            <a:t>Al invertir en arte y creatividad, cultivamos líderes que pueden inspirar y generar cambios positivos en sus comunidades.</a:t>
          </a:r>
          <a:endParaRPr lang="en-US" sz="1400" kern="1200" dirty="0">
            <a:solidFill>
              <a:schemeClr val="accent4"/>
            </a:solidFill>
            <a:latin typeface="Raleway" panose="020B0503030101060003" pitchFamily="34" charset="0"/>
          </a:endParaRPr>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4T17:48:01.060"/>
    </inkml:context>
    <inkml:brush xml:id="br0">
      <inkml:brushProperty name="width" value="0.35" units="cm"/>
      <inkml:brushProperty name="height" value="0.35" units="cm"/>
      <inkml:brushProperty name="color" value="#E71224"/>
    </inkml:brush>
  </inkml:definitions>
  <inkml:trace contextRef="#ctx0" brushRef="#br0">0 1 24575,'532'227'-983,"-265"-117"-499,461 194 228,-15 29-622,-336-132 561,-19 18 1280,-246-138 32,-93-66 373,-1 1 1,-2 1-1,24 29 0,-20-14 1572,-14-15-834,-6-16-1092,0 0-1,0-1 0,0 1 0,0 0 0,0-1 0,0 1 0,0-1 0,0 1 0,0 0 0,-1-1 1,1 0-1,0 1 0,-1 0 0,1-1 0,0 1 0,0-1 0,0 0 0,-1 1 0,1 0 0,0-1 1,-1 0-1,0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53.095"/>
    </inkml:context>
    <inkml:brush xml:id="br0">
      <inkml:brushProperty name="width" value="0.35" units="cm"/>
      <inkml:brushProperty name="height" value="0.35" units="cm"/>
      <inkml:brushProperty name="color" value="#E71224"/>
    </inkml:brush>
  </inkml:definitions>
  <inkml:trace contextRef="#ctx0" brushRef="#br0">306 1 24575,'148'346'0,"-113"-255"0,258 564-1068,-223-528 1199,160 219 0,-216-330-131,-3-2 0,-1 0 0,18 30 0,-27-43-2,0 0 1,-1 0-1,0 1 0,1-1 1,-1 0-1,0 1 1,1-1-1,-1 0 0,0 1 1,1 0-1,-1-1 0,-1 3 1,1-4 7,0 1 1,-1-1 0,1 1 0,0 0-1,0-1 1,0 1 0,-1 0-1,1-1 1,0 1 0,-1-1-1,0 1 1,1-1 0,0 1 0,-1-1-1,0 1 1,1-1 0,-1 1-1,1-1 1,-2 0 0,-1 2 63,-1-1-1,0 0 1,0 0 0,1-1 0,-2 1 0,2-1 0,-7 0 0,-180-2 64,97 7-134,2 4 0,-1 5 0,1 3 0,1 4 0,1 4 0,1 4 0,-86 42 0,160-65-227,-1 0-1,1 2 1,0-1-1,1 2 1,-23 18-1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4T17:48:02.422"/>
    </inkml:context>
    <inkml:brush xml:id="br0">
      <inkml:brushProperty name="width" value="0.35" units="cm"/>
      <inkml:brushProperty name="height" value="0.35" units="cm"/>
      <inkml:brushProperty name="color" value="#E71224"/>
    </inkml:brush>
  </inkml:definitions>
  <inkml:trace contextRef="#ctx0" brushRef="#br0">306 1 24575,'148'346'0,"-113"-255"0,258 564-1068,-223-528 1199,160 219 0,-216-330-131,-3-2 0,-1 0 0,18 30 0,-27-43-2,0 0 1,-1 0-1,0 1 0,1-1 1,-1 0-1,0 1 1,1-1-1,-1 0 0,0 1 1,1 0-1,-1-1 0,-1 3 1,1-4 7,0 1 1,-1-1 0,1 1 0,0 0-1,0-1 1,0 1 0,-1 0-1,1-1 1,0 1 0,-1-1-1,0 1 1,1-1 0,0 1 0,-1-1-1,0 1 1,1-1 0,-1 1-1,1-1 1,-2 0 0,-1 2 63,-1-1-1,0 0 1,0 0 0,1-1 0,-2 1 0,2-1 0,-7 0 0,-180-2 64,97 7-134,2 4 0,-1 5 0,1 3 0,1 4 0,1 4 0,1 4 0,-86 42 0,160-65-227,-1 0-1,1 2 1,0-1-1,1 2 1,-23 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12.896"/>
    </inkml:context>
    <inkml:brush xml:id="br0">
      <inkml:brushProperty name="width" value="0.35" units="cm"/>
      <inkml:brushProperty name="height" value="0.35" units="cm"/>
      <inkml:brushProperty name="color" value="#E71224"/>
    </inkml:brush>
  </inkml:definitions>
  <inkml:trace contextRef="#ctx0" brushRef="#br0">0 1 24575,'532'227'-983,"-265"-117"-499,461 194 228,-15 29-622,-336-132 561,-19 18 1280,-246-138 32,-93-66 373,-1 1 1,-2 1-1,24 29 0,-20-14 1572,-14-15-834,-6-16-1092,0 0-1,0-1 0,0 1 0,0 0 0,0-1 0,0 1 0,0-1 0,0 1 0,0 0 0,-1-1 1,1 0-1,0 1 0,-1 0 0,1-1 0,0 1 0,0-1 0,0 0 0,-1 1 0,1 0 0,0-1 1,-1 0-1,0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12.896"/>
    </inkml:context>
    <inkml:brush xml:id="br0">
      <inkml:brushProperty name="width" value="0.35" units="cm"/>
      <inkml:brushProperty name="height" value="0.35" units="cm"/>
      <inkml:brushProperty name="color" value="#E71224"/>
    </inkml:brush>
  </inkml:definitions>
  <inkml:trace contextRef="#ctx0" brushRef="#br0">306 1 24575,'148'346'0,"-113"-255"0,258 564-1068,-223-528 1199,160 219 0,-216-330-131,-3-2 0,-1 0 0,18 30 0,-27-43-2,0 0 1,-1 0-1,0 1 0,1-1 1,-1 0-1,0 1 1,1-1-1,-1 0 0,0 1 1,1 0-1,-1-1 0,-1 3 1,1-4 7,0 1 1,-1-1 0,1 1 0,0 0-1,0-1 1,0 1 0,-1 0-1,1-1 1,0 1 0,-1-1-1,0 1 1,1-1 0,0 1 0,-1-1-1,0 1 1,1-1 0,-1 1-1,1-1 1,-2 0 0,-1 2 63,-1-1-1,0 0 1,0 0 0,1-1 0,-2 1 0,2-1 0,-7 0 0,-180-2 64,97 7-134,2 4 0,-1 5 0,1 3 0,1 4 0,1 4 0,1 4 0,-86 42 0,160-65-227,-1 0-1,1 2 1,0-1-1,1 2 1,-23 18-1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27.232"/>
    </inkml:context>
    <inkml:brush xml:id="br0">
      <inkml:brushProperty name="width" value="0.35" units="cm"/>
      <inkml:brushProperty name="height" value="0.35" units="cm"/>
      <inkml:brushProperty name="color" value="#E71224"/>
    </inkml:brush>
  </inkml:definitions>
  <inkml:trace contextRef="#ctx0" brushRef="#br0">0 1 24575,'532'227'-983,"-265"-117"-499,461 194 228,-15 29-622,-336-132 561,-19 18 1280,-246-138 32,-93-66 373,-1 1 1,-2 1-1,24 29 0,-20-14 1572,-14-15-834,-6-16-1092,0 0-1,0-1 0,0 1 0,0 0 0,0-1 0,0 1 0,0-1 0,0 1 0,0 0 0,-1-1 1,1 0-1,0 1 0,-1 0 0,1-1 0,0 1 0,0-1 0,0 0 0,-1 1 0,1 0 0,0-1 1,-1 0-1,0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27.233"/>
    </inkml:context>
    <inkml:brush xml:id="br0">
      <inkml:brushProperty name="width" value="0.35" units="cm"/>
      <inkml:brushProperty name="height" value="0.35" units="cm"/>
      <inkml:brushProperty name="color" value="#E71224"/>
    </inkml:brush>
  </inkml:definitions>
  <inkml:trace contextRef="#ctx0" brushRef="#br0">306 1 24575,'148'346'0,"-113"-255"0,258 564-1068,-223-528 1199,160 219 0,-216-330-131,-3-2 0,-1 0 0,18 30 0,-27-43-2,0 0 1,-1 0-1,0 1 0,1-1 1,-1 0-1,0 1 1,1-1-1,-1 0 0,0 1 1,1 0-1,-1-1 0,-1 3 1,1-4 7,0 1 1,-1-1 0,1 1 0,0 0-1,0-1 1,0 1 0,-1 0-1,1-1 1,0 1 0,-1-1-1,0 1 1,1-1 0,0 1 0,-1-1-1,0 1 1,1-1 0,-1 1-1,1-1 1,-2 0 0,-1 2 63,-1-1-1,0 0 1,0 0 0,1-1 0,-2 1 0,2-1 0,-7 0 0,-180-2 64,97 7-134,2 4 0,-1 5 0,1 3 0,1 4 0,1 4 0,1 4 0,-86 42 0,160-65-227,-1 0-1,1 2 1,0-1-1,1 2 1,-23 18-1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42.190"/>
    </inkml:context>
    <inkml:brush xml:id="br0">
      <inkml:brushProperty name="width" value="0.35" units="cm"/>
      <inkml:brushProperty name="height" value="0.35" units="cm"/>
      <inkml:brushProperty name="color" value="#E71224"/>
    </inkml:brush>
  </inkml:definitions>
  <inkml:trace contextRef="#ctx0" brushRef="#br0">0 1 24575,'532'227'-983,"-265"-117"-499,461 194 228,-15 29-622,-336-132 561,-19 18 1280,-246-138 32,-93-66 373,-1 1 1,-2 1-1,24 29 0,-20-14 1572,-14-15-834,-6-16-1092,0 0-1,0-1 0,0 1 0,0 0 0,0-1 0,0 1 0,0-1 0,0 1 0,0 0 0,-1-1 1,1 0-1,0 1 0,-1 0 0,1-1 0,0 1 0,0-1 0,0 0 0,-1 1 0,1 0 0,0-1 1,-1 0-1,0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42.191"/>
    </inkml:context>
    <inkml:brush xml:id="br0">
      <inkml:brushProperty name="width" value="0.35" units="cm"/>
      <inkml:brushProperty name="height" value="0.35" units="cm"/>
      <inkml:brushProperty name="color" value="#E71224"/>
    </inkml:brush>
  </inkml:definitions>
  <inkml:trace contextRef="#ctx0" brushRef="#br0">306 1 24575,'148'346'0,"-113"-255"0,258 564-1068,-223-528 1199,160 219 0,-216-330-131,-3-2 0,-1 0 0,18 30 0,-27-43-2,0 0 1,-1 0-1,0 1 0,1-1 1,-1 0-1,0 1 1,1-1-1,-1 0 0,0 1 1,1 0-1,-1-1 0,-1 3 1,1-4 7,0 1 1,-1-1 0,1 1 0,0 0-1,0-1 1,0 1 0,-1 0-1,1-1 1,0 1 0,-1-1-1,0 1 1,1-1 0,0 1 0,-1-1-1,0 1 1,1-1 0,-1 1-1,1-1 1,-2 0 0,-1 2 63,-1-1-1,0 0 1,0 0 0,1-1 0,-2 1 0,2-1 0,-7 0 0,-180-2 64,97 7-134,2 4 0,-1 5 0,1 3 0,1 4 0,1 4 0,1 4 0,-86 42 0,160-65-227,-1 0-1,1 2 1,0-1-1,1 2 1,-23 18-1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3T16:33:53.094"/>
    </inkml:context>
    <inkml:brush xml:id="br0">
      <inkml:brushProperty name="width" value="0.35" units="cm"/>
      <inkml:brushProperty name="height" value="0.35" units="cm"/>
      <inkml:brushProperty name="color" value="#E71224"/>
    </inkml:brush>
  </inkml:definitions>
  <inkml:trace contextRef="#ctx0" brushRef="#br0">0 1 24575,'532'227'-983,"-265"-117"-499,461 194 228,-15 29-622,-336-132 561,-19 18 1280,-246-138 32,-93-66 373,-1 1 1,-2 1-1,24 29 0,-20-14 1572,-14-15-834,-6-16-1092,0 0-1,0-1 0,0 1 0,0 0 0,0-1 0,0 1 0,0-1 0,0 1 0,0 0 0,-1-1 1,1 0-1,0 1 0,-1 0 0,1-1 0,0 1 0,0-1 0,0 0 0,-1 1 0,1 0 0,0-1 1,-1 0-1,0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24B89-4698-4B12-A361-23BF23794A8A}" type="datetimeFigureOut">
              <a:rPr lang="es-ES" smtClean="0"/>
              <a:t>25/03/2025</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4B110-155F-4A8A-8003-E8E0D1475CA9}" type="slidenum">
              <a:rPr lang="es-ES" smtClean="0"/>
              <a:t>‹#›</a:t>
            </a:fld>
            <a:endParaRPr lang="es-ES"/>
          </a:p>
        </p:txBody>
      </p:sp>
    </p:spTree>
    <p:extLst>
      <p:ext uri="{BB962C8B-B14F-4D97-AF65-F5344CB8AC3E}">
        <p14:creationId xmlns:p14="http://schemas.microsoft.com/office/powerpoint/2010/main" val="232841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contenido generado por inteligencia artificial puede ser incorrecto.
---
El arte juega un papel fundamental en la vida de los jóvenes, no solo como forma de expresión, sino también como herramienta para el desarrollo personal y social. En esta presentación, exploraremos cómo la creatividad puede transformar vidas y cómo convertir ideas en proyectos concretos.
</a:t>
            </a:r>
          </a:p>
        </p:txBody>
      </p:sp>
      <p:sp>
        <p:nvSpPr>
          <p:cNvPr id="4" name="Slide Number Placeholder 3"/>
          <p:cNvSpPr>
            <a:spLocks noGrp="1"/>
          </p:cNvSpPr>
          <p:nvPr>
            <p:ph type="sldNum" sz="quarter" idx="5"/>
          </p:nvPr>
        </p:nvSpPr>
        <p:spPr/>
        <p:txBody>
          <a:bodyPr/>
          <a:lstStyle/>
          <a:p>
            <a:fld id="{8349DCE7-1B44-4A2A-BE3D-2E6995FA5C82}" type="slidenum">
              <a:rPr lang="es-ES" smtClean="0"/>
              <a:t>1</a:t>
            </a:fld>
            <a:endParaRPr lang="es-ES"/>
          </a:p>
        </p:txBody>
      </p:sp>
    </p:spTree>
    <p:extLst>
      <p:ext uri="{BB962C8B-B14F-4D97-AF65-F5344CB8AC3E}">
        <p14:creationId xmlns:p14="http://schemas.microsoft.com/office/powerpoint/2010/main" val="21081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La cultura moldea la identidad de los jóvenes y sus valores. Examinaremos cómo las tradiciones, el patrimonio y los movimientos culturales influyen en su sentido de pertenencia y su visión del mundo.</a:t>
            </a:r>
          </a:p>
        </p:txBody>
      </p:sp>
      <p:sp>
        <p:nvSpPr>
          <p:cNvPr id="4" name="Slide Number Placeholder 3"/>
          <p:cNvSpPr>
            <a:spLocks noGrp="1"/>
          </p:cNvSpPr>
          <p:nvPr>
            <p:ph type="sldNum" sz="quarter" idx="5"/>
          </p:nvPr>
        </p:nvSpPr>
        <p:spPr/>
        <p:txBody>
          <a:bodyPr/>
          <a:lstStyle/>
          <a:p>
            <a:fld id="{8349DCE7-1B44-4A2A-BE3D-2E6995FA5C82}" type="slidenum">
              <a:rPr lang="es-ES" smtClean="0"/>
              <a:t>16</a:t>
            </a:fld>
            <a:endParaRPr lang="es-ES"/>
          </a:p>
        </p:txBody>
      </p:sp>
    </p:spTree>
    <p:extLst>
      <p:ext uri="{BB962C8B-B14F-4D97-AF65-F5344CB8AC3E}">
        <p14:creationId xmlns:p14="http://schemas.microsoft.com/office/powerpoint/2010/main" val="186428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BF0E8-04A6-497C-D97A-FA41E4DE5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BAAEF-88D4-B0DC-8E1D-DEAE054B9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88EA2-BAD1-A3B6-9366-F9EA05637411}"/>
              </a:ext>
            </a:extLst>
          </p:cNvPr>
          <p:cNvSpPr>
            <a:spLocks noGrp="1"/>
          </p:cNvSpPr>
          <p:nvPr>
            <p:ph type="body" idx="1"/>
          </p:nvPr>
        </p:nvSpPr>
        <p:spPr/>
        <p:txBody>
          <a:bodyPr/>
          <a:lstStyle/>
          <a:p>
            <a:r>
              <a:rPr lang="es-ES" dirty="0"/>
              <a:t>La cultura moldea la identidad de los jóvenes y sus valores. Examinaremos cómo las tradiciones, el patrimonio y los movimientos culturales influyen en su sentido de pertenencia y su visión del mundo.</a:t>
            </a:r>
          </a:p>
        </p:txBody>
      </p:sp>
      <p:sp>
        <p:nvSpPr>
          <p:cNvPr id="4" name="Slide Number Placeholder 3">
            <a:extLst>
              <a:ext uri="{FF2B5EF4-FFF2-40B4-BE49-F238E27FC236}">
                <a16:creationId xmlns:a16="http://schemas.microsoft.com/office/drawing/2014/main" id="{CE90F356-D459-1D25-B0B8-FA714B0B8151}"/>
              </a:ext>
            </a:extLst>
          </p:cNvPr>
          <p:cNvSpPr>
            <a:spLocks noGrp="1"/>
          </p:cNvSpPr>
          <p:nvPr>
            <p:ph type="sldNum" sz="quarter" idx="5"/>
          </p:nvPr>
        </p:nvSpPr>
        <p:spPr/>
        <p:txBody>
          <a:bodyPr/>
          <a:lstStyle/>
          <a:p>
            <a:fld id="{8349DCE7-1B44-4A2A-BE3D-2E6995FA5C82}" type="slidenum">
              <a:rPr lang="es-ES" smtClean="0"/>
              <a:t>17</a:t>
            </a:fld>
            <a:endParaRPr lang="es-ES"/>
          </a:p>
        </p:txBody>
      </p:sp>
    </p:spTree>
    <p:extLst>
      <p:ext uri="{BB962C8B-B14F-4D97-AF65-F5344CB8AC3E}">
        <p14:creationId xmlns:p14="http://schemas.microsoft.com/office/powerpoint/2010/main" val="262754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7DDC0-F1C9-B54B-8391-D2098AC51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99DC-F8F4-31FD-BC97-6BF1F0D06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CF927-F227-84EC-B982-E505092879CE}"/>
              </a:ext>
            </a:extLst>
          </p:cNvPr>
          <p:cNvSpPr>
            <a:spLocks noGrp="1"/>
          </p:cNvSpPr>
          <p:nvPr>
            <p:ph type="body" idx="1"/>
          </p:nvPr>
        </p:nvSpPr>
        <p:spPr/>
        <p:txBody>
          <a:bodyPr/>
          <a:lstStyle/>
          <a:p>
            <a:r>
              <a:rPr lang="es-ES"/>
              <a:t>La cultura moldea la identidad de los jóvenes y sus valores. Examinaremos cómo las tradiciones, el patrimonio y los movimientos culturales influyen en su sentido de pertenencia y su visión del mundo.</a:t>
            </a:r>
          </a:p>
        </p:txBody>
      </p:sp>
      <p:sp>
        <p:nvSpPr>
          <p:cNvPr id="4" name="Slide Number Placeholder 3">
            <a:extLst>
              <a:ext uri="{FF2B5EF4-FFF2-40B4-BE49-F238E27FC236}">
                <a16:creationId xmlns:a16="http://schemas.microsoft.com/office/drawing/2014/main" id="{EA1E9FA3-5F08-536E-9E70-0F28AFF42A37}"/>
              </a:ext>
            </a:extLst>
          </p:cNvPr>
          <p:cNvSpPr>
            <a:spLocks noGrp="1"/>
          </p:cNvSpPr>
          <p:nvPr>
            <p:ph type="sldNum" sz="quarter" idx="5"/>
          </p:nvPr>
        </p:nvSpPr>
        <p:spPr/>
        <p:txBody>
          <a:bodyPr/>
          <a:lstStyle/>
          <a:p>
            <a:fld id="{8349DCE7-1B44-4A2A-BE3D-2E6995FA5C82}" type="slidenum">
              <a:rPr lang="es-ES" smtClean="0"/>
              <a:t>18</a:t>
            </a:fld>
            <a:endParaRPr lang="es-ES"/>
          </a:p>
        </p:txBody>
      </p:sp>
    </p:spTree>
    <p:extLst>
      <p:ext uri="{BB962C8B-B14F-4D97-AF65-F5344CB8AC3E}">
        <p14:creationId xmlns:p14="http://schemas.microsoft.com/office/powerpoint/2010/main" val="209918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arte y la creatividad son herramientas poderosas en la vida de los jóvenes, promoviendo su desarrollo personal y social. Al fomentar estas habilidades, estamos invirtiendo en un futuro donde los jóvenes pueden convertirse en líderes creativos y agentes de cambio en sus comunidades.</a:t>
            </a:r>
          </a:p>
        </p:txBody>
      </p:sp>
      <p:sp>
        <p:nvSpPr>
          <p:cNvPr id="4" name="Slide Number Placeholder 3"/>
          <p:cNvSpPr>
            <a:spLocks noGrp="1"/>
          </p:cNvSpPr>
          <p:nvPr>
            <p:ph type="sldNum" sz="quarter" idx="5"/>
          </p:nvPr>
        </p:nvSpPr>
        <p:spPr/>
        <p:txBody>
          <a:bodyPr/>
          <a:lstStyle/>
          <a:p>
            <a:fld id="{8349DCE7-1B44-4A2A-BE3D-2E6995FA5C82}" type="slidenum">
              <a:rPr lang="es-ES" smtClean="0"/>
              <a:t>19</a:t>
            </a:fld>
            <a:endParaRPr lang="es-ES"/>
          </a:p>
        </p:txBody>
      </p:sp>
    </p:spTree>
    <p:extLst>
      <p:ext uri="{BB962C8B-B14F-4D97-AF65-F5344CB8AC3E}">
        <p14:creationId xmlns:p14="http://schemas.microsoft.com/office/powerpoint/2010/main" val="280403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89E8-52C5-E43D-E031-1CC4EADD1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CF5AE-56B9-6657-7755-A7B2DE1E9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F6523-0EFB-BA7B-6D90-D2D340E3BF5D}"/>
              </a:ext>
            </a:extLst>
          </p:cNvPr>
          <p:cNvSpPr>
            <a:spLocks noGrp="1"/>
          </p:cNvSpPr>
          <p:nvPr>
            <p:ph type="body" idx="1"/>
          </p:nvPr>
        </p:nvSpPr>
        <p:spPr/>
        <p:txBody>
          <a:bodyPr/>
          <a:lstStyle/>
          <a:p>
            <a:r>
              <a:rPr lang="es-ES" dirty="0"/>
              <a:t>El contenido generado por inteligencia artificial puede ser incorrecto.
---
El arte juega un papel fundamental en la vida de los jóvenes, no solo como forma de expresión, sino también como herramienta para el desarrollo personal y social. En esta presentación, exploraremos cómo la creatividad puede transformar vidas y cómo convertir ideas en proyectos concretos.
</a:t>
            </a:r>
          </a:p>
        </p:txBody>
      </p:sp>
      <p:sp>
        <p:nvSpPr>
          <p:cNvPr id="4" name="Slide Number Placeholder 3">
            <a:extLst>
              <a:ext uri="{FF2B5EF4-FFF2-40B4-BE49-F238E27FC236}">
                <a16:creationId xmlns:a16="http://schemas.microsoft.com/office/drawing/2014/main" id="{43751868-3061-B551-5858-E41ED2FA901D}"/>
              </a:ext>
            </a:extLst>
          </p:cNvPr>
          <p:cNvSpPr>
            <a:spLocks noGrp="1"/>
          </p:cNvSpPr>
          <p:nvPr>
            <p:ph type="sldNum" sz="quarter" idx="5"/>
          </p:nvPr>
        </p:nvSpPr>
        <p:spPr/>
        <p:txBody>
          <a:bodyPr/>
          <a:lstStyle/>
          <a:p>
            <a:fld id="{8349DCE7-1B44-4A2A-BE3D-2E6995FA5C82}" type="slidenum">
              <a:rPr lang="es-ES" smtClean="0"/>
              <a:t>2</a:t>
            </a:fld>
            <a:endParaRPr lang="es-ES"/>
          </a:p>
        </p:txBody>
      </p:sp>
    </p:spTree>
    <p:extLst>
      <p:ext uri="{BB962C8B-B14F-4D97-AF65-F5344CB8AC3E}">
        <p14:creationId xmlns:p14="http://schemas.microsoft.com/office/powerpoint/2010/main" val="42277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La creatividad es una habilidad esencial que permite a los jóvenes expresarse y resolver problemas de manera innovadora. En esta sección, profundizaremos en qué es la creatividad y por qué es crucial para el crecimiento personal.</a:t>
            </a:r>
          </a:p>
        </p:txBody>
      </p:sp>
      <p:sp>
        <p:nvSpPr>
          <p:cNvPr id="4" name="Slide Number Placeholder 3"/>
          <p:cNvSpPr>
            <a:spLocks noGrp="1"/>
          </p:cNvSpPr>
          <p:nvPr>
            <p:ph type="sldNum" sz="quarter" idx="5"/>
          </p:nvPr>
        </p:nvSpPr>
        <p:spPr/>
        <p:txBody>
          <a:bodyPr/>
          <a:lstStyle/>
          <a:p>
            <a:fld id="{8349DCE7-1B44-4A2A-BE3D-2E6995FA5C82}" type="slidenum">
              <a:rPr lang="es-ES" smtClean="0"/>
              <a:t>3</a:t>
            </a:fld>
            <a:endParaRPr lang="es-ES"/>
          </a:p>
        </p:txBody>
      </p:sp>
    </p:spTree>
    <p:extLst>
      <p:ext uri="{BB962C8B-B14F-4D97-AF65-F5344CB8AC3E}">
        <p14:creationId xmlns:p14="http://schemas.microsoft.com/office/powerpoint/2010/main" val="37405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La creatividad es la capacidad de generar ideas nuevas y útiles. Nos permite adaptarnos y resolver problemas de manera innovadora. Esta cualidad se encuentra en cada persona, no solo en los artistas. Reflexionemos sobre cómo la creatividad puede surgir en situaciones cotidianas.</a:t>
            </a:r>
          </a:p>
        </p:txBody>
      </p:sp>
      <p:sp>
        <p:nvSpPr>
          <p:cNvPr id="4" name="Slide Number Placeholder 3"/>
          <p:cNvSpPr>
            <a:spLocks noGrp="1"/>
          </p:cNvSpPr>
          <p:nvPr>
            <p:ph type="sldNum" sz="quarter" idx="5"/>
          </p:nvPr>
        </p:nvSpPr>
        <p:spPr/>
        <p:txBody>
          <a:bodyPr/>
          <a:lstStyle/>
          <a:p>
            <a:fld id="{387377D6-9D88-4B3A-9CAE-81DCB63B4318}" type="slidenum">
              <a:rPr lang="es-ES" smtClean="0"/>
              <a:t>4</a:t>
            </a:fld>
            <a:endParaRPr lang="es-ES"/>
          </a:p>
        </p:txBody>
      </p:sp>
    </p:spTree>
    <p:extLst>
      <p:ext uri="{BB962C8B-B14F-4D97-AF65-F5344CB8AC3E}">
        <p14:creationId xmlns:p14="http://schemas.microsoft.com/office/powerpoint/2010/main" val="335156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La creatividad es la capacidad de generar ideas nuevas y útiles. Nos permite adaptarnos y resolver problemas de manera innovadora. Esta cualidad se encuentra en cada persona, no solo en los artistas. Reflexionemos sobre cómo la creatividad puede surgir en situaciones cotidianas.</a:t>
            </a:r>
          </a:p>
        </p:txBody>
      </p:sp>
      <p:sp>
        <p:nvSpPr>
          <p:cNvPr id="4" name="Slide Number Placeholder 3"/>
          <p:cNvSpPr>
            <a:spLocks noGrp="1"/>
          </p:cNvSpPr>
          <p:nvPr>
            <p:ph type="sldNum" sz="quarter" idx="5"/>
          </p:nvPr>
        </p:nvSpPr>
        <p:spPr/>
        <p:txBody>
          <a:bodyPr/>
          <a:lstStyle/>
          <a:p>
            <a:fld id="{387377D6-9D88-4B3A-9CAE-81DCB63B4318}" type="slidenum">
              <a:rPr lang="es-ES" smtClean="0"/>
              <a:t>5</a:t>
            </a:fld>
            <a:endParaRPr lang="es-ES"/>
          </a:p>
        </p:txBody>
      </p:sp>
    </p:spTree>
    <p:extLst>
      <p:ext uri="{BB962C8B-B14F-4D97-AF65-F5344CB8AC3E}">
        <p14:creationId xmlns:p14="http://schemas.microsoft.com/office/powerpoint/2010/main" val="335156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802F-66F2-F6A5-0036-BA476A7D4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019F8-8FCE-7AA2-A171-68D8EAF1D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07A6A-C914-D692-0B15-0C88A879DC92}"/>
              </a:ext>
            </a:extLst>
          </p:cNvPr>
          <p:cNvSpPr>
            <a:spLocks noGrp="1"/>
          </p:cNvSpPr>
          <p:nvPr>
            <p:ph type="body" idx="1"/>
          </p:nvPr>
        </p:nvSpPr>
        <p:spPr/>
        <p:txBody>
          <a:bodyPr/>
          <a:lstStyle/>
          <a:p>
            <a:r>
              <a:rPr lang="es-ES"/>
              <a:t>La creatividad es una habilidad esencial que permite a los jóvenes expresarse y resolver problemas de manera innovadora. En esta sección, profundizaremos en qué es la creatividad y por qué es crucial para el crecimiento personal.</a:t>
            </a:r>
          </a:p>
        </p:txBody>
      </p:sp>
      <p:sp>
        <p:nvSpPr>
          <p:cNvPr id="4" name="Slide Number Placeholder 3">
            <a:extLst>
              <a:ext uri="{FF2B5EF4-FFF2-40B4-BE49-F238E27FC236}">
                <a16:creationId xmlns:a16="http://schemas.microsoft.com/office/drawing/2014/main" id="{B0921977-F6A5-EE97-03D8-84C9EA2550E1}"/>
              </a:ext>
            </a:extLst>
          </p:cNvPr>
          <p:cNvSpPr>
            <a:spLocks noGrp="1"/>
          </p:cNvSpPr>
          <p:nvPr>
            <p:ph type="sldNum" sz="quarter" idx="5"/>
          </p:nvPr>
        </p:nvSpPr>
        <p:spPr/>
        <p:txBody>
          <a:bodyPr/>
          <a:lstStyle/>
          <a:p>
            <a:fld id="{8349DCE7-1B44-4A2A-BE3D-2E6995FA5C82}" type="slidenum">
              <a:rPr lang="es-ES" smtClean="0"/>
              <a:t>6</a:t>
            </a:fld>
            <a:endParaRPr lang="es-ES"/>
          </a:p>
        </p:txBody>
      </p:sp>
    </p:spTree>
    <p:extLst>
      <p:ext uri="{BB962C8B-B14F-4D97-AF65-F5344CB8AC3E}">
        <p14:creationId xmlns:p14="http://schemas.microsoft.com/office/powerpoint/2010/main" val="141599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Presentaremos ejemplos de proyectos exitosos en los que se ha aplicado el 'Método WART'. Estos casos ilustran cómo los jóvenes han podido llevar a cabo iniciativas impactantes y efectivas en sus entornos.</a:t>
            </a:r>
          </a:p>
        </p:txBody>
      </p:sp>
      <p:sp>
        <p:nvSpPr>
          <p:cNvPr id="4" name="Slide Number Placeholder 3"/>
          <p:cNvSpPr>
            <a:spLocks noGrp="1"/>
          </p:cNvSpPr>
          <p:nvPr>
            <p:ph type="sldNum" sz="quarter" idx="5"/>
          </p:nvPr>
        </p:nvSpPr>
        <p:spPr/>
        <p:txBody>
          <a:bodyPr/>
          <a:lstStyle/>
          <a:p>
            <a:fld id="{8349DCE7-1B44-4A2A-BE3D-2E6995FA5C82}" type="slidenum">
              <a:rPr lang="es-ES" smtClean="0"/>
              <a:t>9</a:t>
            </a:fld>
            <a:endParaRPr lang="es-ES"/>
          </a:p>
        </p:txBody>
      </p:sp>
    </p:spTree>
    <p:extLst>
      <p:ext uri="{BB962C8B-B14F-4D97-AF65-F5344CB8AC3E}">
        <p14:creationId xmlns:p14="http://schemas.microsoft.com/office/powerpoint/2010/main" val="117998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1D94B110-155F-4A8A-8003-E8E0D1475CA9}" type="slidenum">
              <a:rPr lang="es-ES" smtClean="0"/>
              <a:t>11</a:t>
            </a:fld>
            <a:endParaRPr lang="es-ES"/>
          </a:p>
        </p:txBody>
      </p:sp>
    </p:spTree>
    <p:extLst>
      <p:ext uri="{BB962C8B-B14F-4D97-AF65-F5344CB8AC3E}">
        <p14:creationId xmlns:p14="http://schemas.microsoft.com/office/powerpoint/2010/main" val="117550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El arte y la cultura son fundamentales para el desarrollo integral de los jóvenes. En esta sección, exploraremos cómo pueden ser utilizados como herramientas para el crecimiento personal y social.</a:t>
            </a:r>
          </a:p>
        </p:txBody>
      </p:sp>
      <p:sp>
        <p:nvSpPr>
          <p:cNvPr id="4" name="Slide Number Placeholder 3"/>
          <p:cNvSpPr>
            <a:spLocks noGrp="1"/>
          </p:cNvSpPr>
          <p:nvPr>
            <p:ph type="sldNum" sz="quarter" idx="5"/>
          </p:nvPr>
        </p:nvSpPr>
        <p:spPr/>
        <p:txBody>
          <a:bodyPr/>
          <a:lstStyle/>
          <a:p>
            <a:fld id="{8349DCE7-1B44-4A2A-BE3D-2E6995FA5C82}" type="slidenum">
              <a:rPr lang="es-ES" smtClean="0"/>
              <a:t>15</a:t>
            </a:fld>
            <a:endParaRPr lang="es-ES"/>
          </a:p>
        </p:txBody>
      </p:sp>
    </p:spTree>
    <p:extLst>
      <p:ext uri="{BB962C8B-B14F-4D97-AF65-F5344CB8AC3E}">
        <p14:creationId xmlns:p14="http://schemas.microsoft.com/office/powerpoint/2010/main" val="73139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3/25/2025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7948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3/25/2025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3010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3/25/2025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68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3/25/2025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7291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3/25/2025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9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3/25/2025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9588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3/25/2025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7461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3/25/2025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0455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3/25/2025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0224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3/25/2025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0045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3/25/2025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3928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3/25/2025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19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A01_14F2BDAE.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png"/><Relationship Id="rId7"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customXml" Target="../ink/ink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50.png"/><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ustomXml" Target="../ink/ink8.xml"/><Relationship Id="rId5" Type="http://schemas.openxmlformats.org/officeDocument/2006/relationships/image" Target="../media/image50.png"/><Relationship Id="rId4" Type="http://schemas.openxmlformats.org/officeDocument/2006/relationships/customXml" Target="../ink/ink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customXml" Target="../ink/ink10.xml"/><Relationship Id="rId5" Type="http://schemas.openxmlformats.org/officeDocument/2006/relationships/image" Target="../media/image50.png"/><Relationship Id="rId4" Type="http://schemas.openxmlformats.org/officeDocument/2006/relationships/customXml" Target="../ink/ink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aimamarti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0533A6-C9C4-42AB-92A2-AE7F4E6B3B71}"/>
              </a:ext>
            </a:extLst>
          </p:cNvPr>
          <p:cNvPicPr>
            <a:picLocks noChangeAspect="1"/>
          </p:cNvPicPr>
          <p:nvPr/>
        </p:nvPicPr>
        <p:blipFill>
          <a:blip r:embed="rId4">
            <a:alphaModFix amt="85000"/>
            <a:extLst>
              <a:ext uri="{28A0092B-C50C-407E-A947-70E740481C1C}">
                <a14:useLocalDpi xmlns:a14="http://schemas.microsoft.com/office/drawing/2010/main" val="0"/>
              </a:ext>
            </a:extLst>
          </a:blip>
          <a:srcRect l="9091" t="33301" b="32565"/>
          <a:stretch/>
        </p:blipFill>
        <p:spPr>
          <a:xfrm>
            <a:off x="20" y="10"/>
            <a:ext cx="12191979" cy="6857990"/>
          </a:xfrm>
          <a:prstGeom prst="rect">
            <a:avLst/>
          </a:prstGeom>
          <a:effectLst>
            <a:outerShdw blurRad="50800" dist="50800" dir="5400000" algn="ctr" rotWithShape="0">
              <a:srgbClr val="000000"/>
            </a:outerShdw>
          </a:effectLst>
        </p:spPr>
      </p:pic>
      <p:sp>
        <p:nvSpPr>
          <p:cNvPr id="24" name="Rectangle 23">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3C6E8-E9B8-86A3-D08A-37AF8A542D0E}"/>
              </a:ext>
            </a:extLst>
          </p:cNvPr>
          <p:cNvSpPr>
            <a:spLocks noGrp="1"/>
          </p:cNvSpPr>
          <p:nvPr>
            <p:ph type="ctrTitle"/>
          </p:nvPr>
        </p:nvSpPr>
        <p:spPr>
          <a:xfrm>
            <a:off x="598714" y="631381"/>
            <a:ext cx="10932293" cy="3973265"/>
          </a:xfrm>
        </p:spPr>
        <p:txBody>
          <a:bodyPr anchor="t">
            <a:normAutofit/>
          </a:bodyPr>
          <a:lstStyle/>
          <a:p>
            <a:pPr algn="ctr"/>
            <a:r>
              <a:rPr lang="es-ES" dirty="0">
                <a:solidFill>
                  <a:srgbClr val="FFFFFF"/>
                </a:solidFill>
                <a:latin typeface="Brandish" pitchFamily="2" charset="0"/>
              </a:rPr>
              <a:t>Descubre el Poder del Arte en la Vida de los Jóvenes</a:t>
            </a:r>
          </a:p>
        </p:txBody>
      </p:sp>
      <p:sp>
        <p:nvSpPr>
          <p:cNvPr id="3" name="Subtitle 2">
            <a:extLst>
              <a:ext uri="{FF2B5EF4-FFF2-40B4-BE49-F238E27FC236}">
                <a16:creationId xmlns:a16="http://schemas.microsoft.com/office/drawing/2014/main" id="{0082E98A-71FD-1D3A-C7BC-CA55561FD857}"/>
              </a:ext>
            </a:extLst>
          </p:cNvPr>
          <p:cNvSpPr>
            <a:spLocks noGrp="1"/>
          </p:cNvSpPr>
          <p:nvPr>
            <p:ph type="subTitle" idx="1"/>
          </p:nvPr>
        </p:nvSpPr>
        <p:spPr>
          <a:xfrm>
            <a:off x="7467600" y="5069839"/>
            <a:ext cx="4063408" cy="996135"/>
          </a:xfrm>
        </p:spPr>
        <p:txBody>
          <a:bodyPr anchor="t">
            <a:normAutofit fontScale="47500" lnSpcReduction="20000"/>
          </a:bodyPr>
          <a:lstStyle/>
          <a:p>
            <a:pPr algn="r">
              <a:lnSpc>
                <a:spcPct val="120000"/>
              </a:lnSpc>
            </a:pPr>
            <a:r>
              <a:rPr lang="es-ES" sz="8000" dirty="0">
                <a:solidFill>
                  <a:srgbClr val="FFFFFF"/>
                </a:solidFill>
                <a:latin typeface="Raleway" panose="020B0503030101060003" pitchFamily="34" charset="0"/>
              </a:rPr>
              <a:t>Conferencia</a:t>
            </a:r>
          </a:p>
          <a:p>
            <a:pPr algn="r">
              <a:lnSpc>
                <a:spcPct val="120000"/>
              </a:lnSpc>
            </a:pPr>
            <a:endParaRPr lang="es-ES" sz="1700" dirty="0">
              <a:solidFill>
                <a:srgbClr val="FFFFFF"/>
              </a:solidFill>
            </a:endParaRPr>
          </a:p>
        </p:txBody>
      </p:sp>
      <p:cxnSp>
        <p:nvCxnSpPr>
          <p:cNvPr id="22" name="Straight Connector 21">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8375"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colorful letters on a black background&#10;&#10;Description automatically generated">
            <a:extLst>
              <a:ext uri="{FF2B5EF4-FFF2-40B4-BE49-F238E27FC236}">
                <a16:creationId xmlns:a16="http://schemas.microsoft.com/office/drawing/2014/main" id="{1FE31FDE-7DAD-4C9E-11AC-45E3980E9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1675" y="3909666"/>
            <a:ext cx="1640547" cy="890902"/>
          </a:xfrm>
          <a:prstGeom prst="rect">
            <a:avLst/>
          </a:prstGeom>
        </p:spPr>
      </p:pic>
    </p:spTree>
    <p:extLst>
      <p:ext uri="{BB962C8B-B14F-4D97-AF65-F5344CB8AC3E}">
        <p14:creationId xmlns:p14="http://schemas.microsoft.com/office/powerpoint/2010/main" val="351452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2982"/>
    </mc:Choice>
    <mc:Fallback xmlns="">
      <p:transition spd="slow" advTm="72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p:bldLst>
  </p:timing>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taking a selfie&#10;&#10;AI-generated content may be incorrect.">
            <a:extLst>
              <a:ext uri="{FF2B5EF4-FFF2-40B4-BE49-F238E27FC236}">
                <a16:creationId xmlns:a16="http://schemas.microsoft.com/office/drawing/2014/main" id="{FEB4F48B-1C2B-12FB-B18F-77D15C50DD45}"/>
              </a:ext>
            </a:extLst>
          </p:cNvPr>
          <p:cNvPicPr>
            <a:picLocks noChangeAspect="1"/>
          </p:cNvPicPr>
          <p:nvPr/>
        </p:nvPicPr>
        <p:blipFill>
          <a:blip r:embed="rId2">
            <a:extLst>
              <a:ext uri="{28A0092B-C50C-407E-A947-70E740481C1C}">
                <a14:useLocalDpi xmlns:a14="http://schemas.microsoft.com/office/drawing/2010/main" val="0"/>
              </a:ext>
            </a:extLst>
          </a:blip>
          <a:srcRect l="55775"/>
          <a:stretch/>
        </p:blipFill>
        <p:spPr>
          <a:xfrm>
            <a:off x="8616943" y="0"/>
            <a:ext cx="3617991" cy="6858000"/>
          </a:xfrm>
          <a:prstGeom prst="rect">
            <a:avLst/>
          </a:prstGeom>
        </p:spPr>
      </p:pic>
      <p:sp>
        <p:nvSpPr>
          <p:cNvPr id="5" name="TextBox 4">
            <a:extLst>
              <a:ext uri="{FF2B5EF4-FFF2-40B4-BE49-F238E27FC236}">
                <a16:creationId xmlns:a16="http://schemas.microsoft.com/office/drawing/2014/main" id="{37E6D551-7146-9ECB-972A-FE2A51DAFAA8}"/>
              </a:ext>
            </a:extLst>
          </p:cNvPr>
          <p:cNvSpPr txBox="1"/>
          <p:nvPr/>
        </p:nvSpPr>
        <p:spPr>
          <a:xfrm>
            <a:off x="3309257" y="2259764"/>
            <a:ext cx="5202445" cy="3170099"/>
          </a:xfrm>
          <a:prstGeom prst="rect">
            <a:avLst/>
          </a:prstGeom>
          <a:noFill/>
        </p:spPr>
        <p:txBody>
          <a:bodyPr wrap="square">
            <a:spAutoFit/>
          </a:bodyPr>
          <a:lstStyle/>
          <a:p>
            <a:pPr marL="742950" indent="-742950">
              <a:buAutoNum type="arabicPeriod"/>
            </a:pPr>
            <a:r>
              <a:rPr lang="es-ES" sz="4000" b="1" dirty="0">
                <a:effectLst/>
                <a:latin typeface="Raleway" panose="020B0503030101060003" pitchFamily="34" charset="0"/>
              </a:rPr>
              <a:t>Descubrir </a:t>
            </a:r>
            <a:r>
              <a:rPr lang="es-ES" sz="4000" b="1" dirty="0">
                <a:latin typeface="Raleway" panose="020B0503030101060003" pitchFamily="34" charset="0"/>
              </a:rPr>
              <a:t>la</a:t>
            </a:r>
            <a:r>
              <a:rPr lang="es-ES" sz="4000" b="1" dirty="0">
                <a:effectLst/>
                <a:latin typeface="Raleway" panose="020B0503030101060003" pitchFamily="34" charset="0"/>
              </a:rPr>
              <a:t>s </a:t>
            </a:r>
          </a:p>
          <a:p>
            <a:r>
              <a:rPr lang="es-ES" sz="4000" b="1" dirty="0">
                <a:effectLst/>
                <a:latin typeface="Raleway" panose="020B0503030101060003" pitchFamily="34" charset="0"/>
              </a:rPr>
              <a:t>capacidades innatas </a:t>
            </a:r>
          </a:p>
          <a:p>
            <a:r>
              <a:rPr lang="es-ES" sz="4000" b="1" dirty="0">
                <a:effectLst/>
                <a:latin typeface="Raleway" panose="020B0503030101060003" pitchFamily="34" charset="0"/>
              </a:rPr>
              <a:t>como herramientas </a:t>
            </a:r>
          </a:p>
          <a:p>
            <a:r>
              <a:rPr lang="es-ES" sz="4000" b="1" dirty="0">
                <a:effectLst/>
                <a:latin typeface="Raleway" panose="020B0503030101060003" pitchFamily="34" charset="0"/>
              </a:rPr>
              <a:t>Clave de su </a:t>
            </a:r>
            <a:r>
              <a:rPr lang="es-ES" sz="4000" b="1" dirty="0">
                <a:latin typeface="Brandish" pitchFamily="2" charset="0"/>
              </a:rPr>
              <a:t>F</a:t>
            </a:r>
            <a:r>
              <a:rPr lang="es-ES" sz="4000" b="1" dirty="0">
                <a:effectLst/>
                <a:latin typeface="Brandish" pitchFamily="2" charset="0"/>
              </a:rPr>
              <a:t>UTURO.</a:t>
            </a:r>
          </a:p>
        </p:txBody>
      </p:sp>
      <p:grpSp>
        <p:nvGrpSpPr>
          <p:cNvPr id="8" name="Group 7">
            <a:extLst>
              <a:ext uri="{FF2B5EF4-FFF2-40B4-BE49-F238E27FC236}">
                <a16:creationId xmlns:a16="http://schemas.microsoft.com/office/drawing/2014/main" id="{4F59CB0B-74B1-9B3E-47A7-E2BAB483FDE0}"/>
              </a:ext>
            </a:extLst>
          </p:cNvPr>
          <p:cNvGrpSpPr/>
          <p:nvPr/>
        </p:nvGrpSpPr>
        <p:grpSpPr>
          <a:xfrm>
            <a:off x="1766061" y="2178996"/>
            <a:ext cx="1239215" cy="807395"/>
            <a:chOff x="1501971" y="2296869"/>
            <a:chExt cx="1990800" cy="129708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0159D29-2AC7-B5DA-9CC2-F24360FB349C}"/>
                    </a:ext>
                  </a:extLst>
                </p14:cNvPr>
                <p14:cNvContentPartPr/>
                <p14:nvPr/>
              </p14:nvContentPartPr>
              <p14:xfrm>
                <a:off x="1501971" y="2296869"/>
                <a:ext cx="1854360" cy="943920"/>
              </p14:xfrm>
            </p:contentPart>
          </mc:Choice>
          <mc:Fallback xmlns="">
            <p:pic>
              <p:nvPicPr>
                <p:cNvPr id="6" name="Ink 5">
                  <a:extLst>
                    <a:ext uri="{FF2B5EF4-FFF2-40B4-BE49-F238E27FC236}">
                      <a16:creationId xmlns:a16="http://schemas.microsoft.com/office/drawing/2014/main" id="{A0159D29-2AC7-B5DA-9CC2-F24360FB349C}"/>
                    </a:ext>
                  </a:extLst>
                </p:cNvPr>
                <p:cNvPicPr/>
                <p:nvPr/>
              </p:nvPicPr>
              <p:blipFill>
                <a:blip r:embed="rId4"/>
                <a:stretch>
                  <a:fillRect/>
                </a:stretch>
              </p:blipFill>
              <p:spPr>
                <a:xfrm>
                  <a:off x="1438971" y="2234229"/>
                  <a:ext cx="19800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5B3746D-8EE3-8638-6617-116355BDCA1B}"/>
                    </a:ext>
                  </a:extLst>
                </p14:cNvPr>
                <p14:cNvContentPartPr/>
                <p14:nvPr/>
              </p14:nvContentPartPr>
              <p14:xfrm>
                <a:off x="2827491" y="2470749"/>
                <a:ext cx="665280" cy="1123200"/>
              </p14:xfrm>
            </p:contentPart>
          </mc:Choice>
          <mc:Fallback xmlns="">
            <p:pic>
              <p:nvPicPr>
                <p:cNvPr id="7" name="Ink 6">
                  <a:extLst>
                    <a:ext uri="{FF2B5EF4-FFF2-40B4-BE49-F238E27FC236}">
                      <a16:creationId xmlns:a16="http://schemas.microsoft.com/office/drawing/2014/main" id="{75B3746D-8EE3-8638-6617-116355BDCA1B}"/>
                    </a:ext>
                  </a:extLst>
                </p:cNvPr>
                <p:cNvPicPr/>
                <p:nvPr/>
              </p:nvPicPr>
              <p:blipFill>
                <a:blip r:embed="rId6"/>
                <a:stretch>
                  <a:fillRect/>
                </a:stretch>
              </p:blipFill>
              <p:spPr>
                <a:xfrm>
                  <a:off x="2764491" y="2408109"/>
                  <a:ext cx="790920" cy="1248840"/>
                </a:xfrm>
                <a:prstGeom prst="rect">
                  <a:avLst/>
                </a:prstGeom>
              </p:spPr>
            </p:pic>
          </mc:Fallback>
        </mc:AlternateContent>
      </p:grpSp>
      <p:pic>
        <p:nvPicPr>
          <p:cNvPr id="2" name="Picture 1" descr="A colorful letters on a black background&#10;&#10;Description automatically generated">
            <a:extLst>
              <a:ext uri="{FF2B5EF4-FFF2-40B4-BE49-F238E27FC236}">
                <a16:creationId xmlns:a16="http://schemas.microsoft.com/office/drawing/2014/main" id="{86AB29A2-ED52-F6A2-E038-D985E5DF7F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4" name="TextBox 3">
            <a:extLst>
              <a:ext uri="{FF2B5EF4-FFF2-40B4-BE49-F238E27FC236}">
                <a16:creationId xmlns:a16="http://schemas.microsoft.com/office/drawing/2014/main" id="{F9D05893-FAC4-114E-A696-6647385F8D61}"/>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9" name="Subtitle 2">
            <a:extLst>
              <a:ext uri="{FF2B5EF4-FFF2-40B4-BE49-F238E27FC236}">
                <a16:creationId xmlns:a16="http://schemas.microsoft.com/office/drawing/2014/main" id="{71C7CFC9-A37B-9B77-B48A-8AECE6E6BD80}"/>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sp>
        <p:nvSpPr>
          <p:cNvPr id="14" name="TextBox 13">
            <a:extLst>
              <a:ext uri="{FF2B5EF4-FFF2-40B4-BE49-F238E27FC236}">
                <a16:creationId xmlns:a16="http://schemas.microsoft.com/office/drawing/2014/main" id="{9E973D39-D3AC-24E1-1141-C09923A5A5E3}"/>
              </a:ext>
            </a:extLst>
          </p:cNvPr>
          <p:cNvSpPr txBox="1"/>
          <p:nvPr/>
        </p:nvSpPr>
        <p:spPr>
          <a:xfrm>
            <a:off x="501707" y="1179473"/>
            <a:ext cx="8815499" cy="369332"/>
          </a:xfrm>
          <a:prstGeom prst="rect">
            <a:avLst/>
          </a:prstGeom>
          <a:noFill/>
        </p:spPr>
        <p:txBody>
          <a:bodyPr wrap="square">
            <a:spAutoFit/>
          </a:bodyPr>
          <a:lstStyle/>
          <a:p>
            <a:r>
              <a:rPr lang="es-ES" b="1" dirty="0">
                <a:effectLst/>
                <a:latin typeface="Brandish" pitchFamily="2" charset="0"/>
              </a:rPr>
              <a:t>BENEFICIOS </a:t>
            </a:r>
            <a:r>
              <a:rPr lang="es-ES" b="1" dirty="0">
                <a:latin typeface="Brandish" pitchFamily="2" charset="0"/>
              </a:rPr>
              <a:t>DE </a:t>
            </a:r>
            <a:r>
              <a:rPr lang="es-ES" b="1" dirty="0">
                <a:solidFill>
                  <a:srgbClr val="FF0000"/>
                </a:solidFill>
                <a:latin typeface="Brandish" pitchFamily="2" charset="0"/>
              </a:rPr>
              <a:t>POTENCIAR LA CREATIVIDAD </a:t>
            </a:r>
            <a:r>
              <a:rPr lang="es-ES" b="1" dirty="0">
                <a:effectLst/>
                <a:latin typeface="Brandish" pitchFamily="2" charset="0"/>
              </a:rPr>
              <a:t>EN LA JUVENTUD </a:t>
            </a:r>
          </a:p>
        </p:txBody>
      </p:sp>
    </p:spTree>
    <p:extLst>
      <p:ext uri="{BB962C8B-B14F-4D97-AF65-F5344CB8AC3E}">
        <p14:creationId xmlns:p14="http://schemas.microsoft.com/office/powerpoint/2010/main" val="403875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A15C4-0B92-5EAC-2AF5-9DA48ED6CB63}"/>
            </a:ext>
          </a:extLst>
        </p:cNvPr>
        <p:cNvGrpSpPr/>
        <p:nvPr/>
      </p:nvGrpSpPr>
      <p:grpSpPr>
        <a:xfrm>
          <a:off x="0" y="0"/>
          <a:ext cx="0" cy="0"/>
          <a:chOff x="0" y="0"/>
          <a:chExt cx="0" cy="0"/>
        </a:xfrm>
      </p:grpSpPr>
      <p:pic>
        <p:nvPicPr>
          <p:cNvPr id="12" name="Picture 11" descr="A group of people looking at a tablet&#10;&#10;AI-generated content may be incorrect.">
            <a:extLst>
              <a:ext uri="{FF2B5EF4-FFF2-40B4-BE49-F238E27FC236}">
                <a16:creationId xmlns:a16="http://schemas.microsoft.com/office/drawing/2014/main" id="{7192AB3D-8B3E-F02D-57F8-4BD18475AECD}"/>
              </a:ext>
            </a:extLst>
          </p:cNvPr>
          <p:cNvPicPr>
            <a:picLocks noChangeAspect="1"/>
          </p:cNvPicPr>
          <p:nvPr/>
        </p:nvPicPr>
        <p:blipFill>
          <a:blip r:embed="rId3">
            <a:extLst>
              <a:ext uri="{28A0092B-C50C-407E-A947-70E740481C1C}">
                <a14:useLocalDpi xmlns:a14="http://schemas.microsoft.com/office/drawing/2010/main" val="0"/>
              </a:ext>
            </a:extLst>
          </a:blip>
          <a:srcRect l="55866"/>
          <a:stretch/>
        </p:blipFill>
        <p:spPr>
          <a:xfrm>
            <a:off x="8719289" y="0"/>
            <a:ext cx="3610533" cy="6858000"/>
          </a:xfrm>
          <a:prstGeom prst="rect">
            <a:avLst/>
          </a:prstGeom>
        </p:spPr>
      </p:pic>
      <p:sp>
        <p:nvSpPr>
          <p:cNvPr id="5" name="TextBox 4">
            <a:extLst>
              <a:ext uri="{FF2B5EF4-FFF2-40B4-BE49-F238E27FC236}">
                <a16:creationId xmlns:a16="http://schemas.microsoft.com/office/drawing/2014/main" id="{341BF999-9D19-1AAC-8418-A1A6199ADD0A}"/>
              </a:ext>
            </a:extLst>
          </p:cNvPr>
          <p:cNvSpPr txBox="1"/>
          <p:nvPr/>
        </p:nvSpPr>
        <p:spPr>
          <a:xfrm>
            <a:off x="3329460" y="2287231"/>
            <a:ext cx="6553842" cy="2554545"/>
          </a:xfrm>
          <a:prstGeom prst="rect">
            <a:avLst/>
          </a:prstGeom>
          <a:noFill/>
        </p:spPr>
        <p:txBody>
          <a:bodyPr wrap="square">
            <a:spAutoFit/>
          </a:bodyPr>
          <a:lstStyle/>
          <a:p>
            <a:r>
              <a:rPr lang="es-ES" sz="4000" b="1" dirty="0">
                <a:latin typeface="Raleway" panose="020B0503030101060003" pitchFamily="34" charset="0"/>
              </a:rPr>
              <a:t>2. </a:t>
            </a:r>
            <a:r>
              <a:rPr lang="es-ES" sz="4000" b="1" dirty="0">
                <a:effectLst/>
                <a:latin typeface="Raleway" panose="020B0503030101060003" pitchFamily="34" charset="0"/>
              </a:rPr>
              <a:t>Aprender a gestionar proyectos creativos </a:t>
            </a:r>
          </a:p>
          <a:p>
            <a:r>
              <a:rPr lang="es-ES" sz="4000" b="1" dirty="0">
                <a:effectLst/>
                <a:latin typeface="Raleway" panose="020B0503030101060003" pitchFamily="34" charset="0"/>
              </a:rPr>
              <a:t>con visión </a:t>
            </a:r>
          </a:p>
          <a:p>
            <a:r>
              <a:rPr lang="es-ES" sz="4000" b="1" dirty="0">
                <a:effectLst/>
                <a:latin typeface="Raleway" panose="020B0503030101060003" pitchFamily="34" charset="0"/>
              </a:rPr>
              <a:t>Emprendedora.</a:t>
            </a:r>
          </a:p>
        </p:txBody>
      </p:sp>
      <p:pic>
        <p:nvPicPr>
          <p:cNvPr id="4" name="Picture 3" descr="A colorful letters on a black background&#10;&#10;Description automatically generated">
            <a:extLst>
              <a:ext uri="{FF2B5EF4-FFF2-40B4-BE49-F238E27FC236}">
                <a16:creationId xmlns:a16="http://schemas.microsoft.com/office/drawing/2014/main" id="{E351F780-82E6-BC15-D720-F6335F6B3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35C268C4-55BF-F449-6B71-6099FFA7DC52}"/>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A00B8CEE-BA98-CBA3-BB7E-C6466E9AC4B2}"/>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grpSp>
        <p:nvGrpSpPr>
          <p:cNvPr id="8" name="Group 7">
            <a:extLst>
              <a:ext uri="{FF2B5EF4-FFF2-40B4-BE49-F238E27FC236}">
                <a16:creationId xmlns:a16="http://schemas.microsoft.com/office/drawing/2014/main" id="{6EFA90F6-6B8E-63A7-9119-9A5BBD767F56}"/>
              </a:ext>
            </a:extLst>
          </p:cNvPr>
          <p:cNvGrpSpPr/>
          <p:nvPr/>
        </p:nvGrpSpPr>
        <p:grpSpPr>
          <a:xfrm>
            <a:off x="1766061" y="2178996"/>
            <a:ext cx="1239215" cy="807395"/>
            <a:chOff x="1501971" y="2296869"/>
            <a:chExt cx="1990800" cy="129708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3735917-DD64-5C1E-908C-914D4E55A48D}"/>
                    </a:ext>
                  </a:extLst>
                </p14:cNvPr>
                <p14:cNvContentPartPr/>
                <p14:nvPr/>
              </p14:nvContentPartPr>
              <p14:xfrm>
                <a:off x="1501971" y="2296869"/>
                <a:ext cx="1854360" cy="943920"/>
              </p14:xfrm>
            </p:contentPart>
          </mc:Choice>
          <mc:Fallback xmlns="">
            <p:pic>
              <p:nvPicPr>
                <p:cNvPr id="6" name="Ink 5">
                  <a:extLst>
                    <a:ext uri="{FF2B5EF4-FFF2-40B4-BE49-F238E27FC236}">
                      <a16:creationId xmlns:a16="http://schemas.microsoft.com/office/drawing/2014/main" id="{A0159D29-2AC7-B5DA-9CC2-F24360FB349C}"/>
                    </a:ext>
                  </a:extLst>
                </p:cNvPr>
                <p:cNvPicPr/>
                <p:nvPr/>
              </p:nvPicPr>
              <p:blipFill>
                <a:blip r:embed="rId6"/>
                <a:stretch>
                  <a:fillRect/>
                </a:stretch>
              </p:blipFill>
              <p:spPr>
                <a:xfrm>
                  <a:off x="1438971" y="2234229"/>
                  <a:ext cx="19800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C3EB491-847E-9518-CF51-26AFADF78CFF}"/>
                    </a:ext>
                  </a:extLst>
                </p14:cNvPr>
                <p14:cNvContentPartPr/>
                <p14:nvPr/>
              </p14:nvContentPartPr>
              <p14:xfrm>
                <a:off x="2827491" y="2470749"/>
                <a:ext cx="665280" cy="1123200"/>
              </p14:xfrm>
            </p:contentPart>
          </mc:Choice>
          <mc:Fallback xmlns="">
            <p:pic>
              <p:nvPicPr>
                <p:cNvPr id="7" name="Ink 6">
                  <a:extLst>
                    <a:ext uri="{FF2B5EF4-FFF2-40B4-BE49-F238E27FC236}">
                      <a16:creationId xmlns:a16="http://schemas.microsoft.com/office/drawing/2014/main" id="{75B3746D-8EE3-8638-6617-116355BDCA1B}"/>
                    </a:ext>
                  </a:extLst>
                </p:cNvPr>
                <p:cNvPicPr/>
                <p:nvPr/>
              </p:nvPicPr>
              <p:blipFill>
                <a:blip r:embed="rId8"/>
                <a:stretch>
                  <a:fillRect/>
                </a:stretch>
              </p:blipFill>
              <p:spPr>
                <a:xfrm>
                  <a:off x="2764491" y="2408109"/>
                  <a:ext cx="790920" cy="1248840"/>
                </a:xfrm>
                <a:prstGeom prst="rect">
                  <a:avLst/>
                </a:prstGeom>
              </p:spPr>
            </p:pic>
          </mc:Fallback>
        </mc:AlternateContent>
      </p:grpSp>
      <p:sp>
        <p:nvSpPr>
          <p:cNvPr id="13" name="TextBox 12">
            <a:extLst>
              <a:ext uri="{FF2B5EF4-FFF2-40B4-BE49-F238E27FC236}">
                <a16:creationId xmlns:a16="http://schemas.microsoft.com/office/drawing/2014/main" id="{A9D77C02-8F33-4FF1-08A4-6B52EFC7B81B}"/>
              </a:ext>
            </a:extLst>
          </p:cNvPr>
          <p:cNvSpPr txBox="1"/>
          <p:nvPr/>
        </p:nvSpPr>
        <p:spPr>
          <a:xfrm>
            <a:off x="501707" y="1179473"/>
            <a:ext cx="8815499" cy="369332"/>
          </a:xfrm>
          <a:prstGeom prst="rect">
            <a:avLst/>
          </a:prstGeom>
          <a:noFill/>
        </p:spPr>
        <p:txBody>
          <a:bodyPr wrap="square">
            <a:spAutoFit/>
          </a:bodyPr>
          <a:lstStyle/>
          <a:p>
            <a:r>
              <a:rPr lang="es-ES" b="1" dirty="0">
                <a:effectLst/>
                <a:latin typeface="Brandish" pitchFamily="2" charset="0"/>
              </a:rPr>
              <a:t>BENEFICIOS </a:t>
            </a:r>
            <a:r>
              <a:rPr lang="es-ES" b="1" dirty="0">
                <a:latin typeface="Brandish" pitchFamily="2" charset="0"/>
              </a:rPr>
              <a:t>DE </a:t>
            </a:r>
            <a:r>
              <a:rPr lang="es-ES" b="1" dirty="0">
                <a:solidFill>
                  <a:srgbClr val="FF0000"/>
                </a:solidFill>
                <a:latin typeface="Brandish" pitchFamily="2" charset="0"/>
              </a:rPr>
              <a:t>POTENCIAR LA CREATIVIDAD </a:t>
            </a:r>
            <a:r>
              <a:rPr lang="es-ES" b="1" dirty="0">
                <a:effectLst/>
                <a:latin typeface="Brandish" pitchFamily="2" charset="0"/>
              </a:rPr>
              <a:t>EN LA JUVENTUD </a:t>
            </a:r>
          </a:p>
        </p:txBody>
      </p:sp>
    </p:spTree>
    <p:extLst>
      <p:ext uri="{BB962C8B-B14F-4D97-AF65-F5344CB8AC3E}">
        <p14:creationId xmlns:p14="http://schemas.microsoft.com/office/powerpoint/2010/main" val="208093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63E3D-E2A4-5AD9-F9DF-6234FFFF5D0A}"/>
            </a:ext>
          </a:extLst>
        </p:cNvPr>
        <p:cNvGrpSpPr/>
        <p:nvPr/>
      </p:nvGrpSpPr>
      <p:grpSpPr>
        <a:xfrm>
          <a:off x="0" y="0"/>
          <a:ext cx="0" cy="0"/>
          <a:chOff x="0" y="0"/>
          <a:chExt cx="0" cy="0"/>
        </a:xfrm>
      </p:grpSpPr>
      <p:pic>
        <p:nvPicPr>
          <p:cNvPr id="12" name="Picture 11" descr="A person smiling and holding a camera&#10;&#10;AI-generated content may be incorrect.">
            <a:extLst>
              <a:ext uri="{FF2B5EF4-FFF2-40B4-BE49-F238E27FC236}">
                <a16:creationId xmlns:a16="http://schemas.microsoft.com/office/drawing/2014/main" id="{57B02DDA-2DA6-8F6E-DAE7-EF746FD70DA9}"/>
              </a:ext>
            </a:extLst>
          </p:cNvPr>
          <p:cNvPicPr>
            <a:picLocks noChangeAspect="1"/>
          </p:cNvPicPr>
          <p:nvPr/>
        </p:nvPicPr>
        <p:blipFill>
          <a:blip r:embed="rId2">
            <a:extLst>
              <a:ext uri="{28A0092B-C50C-407E-A947-70E740481C1C}">
                <a14:useLocalDpi xmlns:a14="http://schemas.microsoft.com/office/drawing/2010/main" val="0"/>
              </a:ext>
            </a:extLst>
          </a:blip>
          <a:srcRect l="65617"/>
          <a:stretch/>
        </p:blipFill>
        <p:spPr>
          <a:xfrm>
            <a:off x="9410201" y="0"/>
            <a:ext cx="2812865" cy="6858000"/>
          </a:xfrm>
          <a:prstGeom prst="rect">
            <a:avLst/>
          </a:prstGeom>
        </p:spPr>
      </p:pic>
      <p:sp>
        <p:nvSpPr>
          <p:cNvPr id="5" name="TextBox 4">
            <a:extLst>
              <a:ext uri="{FF2B5EF4-FFF2-40B4-BE49-F238E27FC236}">
                <a16:creationId xmlns:a16="http://schemas.microsoft.com/office/drawing/2014/main" id="{34EEE722-3BA8-CA77-10B4-4901BF67D333}"/>
              </a:ext>
            </a:extLst>
          </p:cNvPr>
          <p:cNvSpPr txBox="1"/>
          <p:nvPr/>
        </p:nvSpPr>
        <p:spPr>
          <a:xfrm>
            <a:off x="3186325" y="2576038"/>
            <a:ext cx="6858000" cy="1938992"/>
          </a:xfrm>
          <a:prstGeom prst="rect">
            <a:avLst/>
          </a:prstGeom>
          <a:noFill/>
        </p:spPr>
        <p:txBody>
          <a:bodyPr wrap="square">
            <a:spAutoFit/>
          </a:bodyPr>
          <a:lstStyle/>
          <a:p>
            <a:r>
              <a:rPr lang="es-ES" sz="4000" dirty="0">
                <a:latin typeface="Raleway" panose="020B0503030101060003" pitchFamily="34" charset="0"/>
              </a:rPr>
              <a:t>3.</a:t>
            </a:r>
            <a:r>
              <a:rPr lang="es-ES" sz="4000" dirty="0">
                <a:effectLst/>
                <a:latin typeface="Raleway" panose="020B0503030101060003" pitchFamily="34" charset="0"/>
              </a:rPr>
              <a:t> </a:t>
            </a:r>
            <a:r>
              <a:rPr lang="es-ES" sz="4000" b="1" dirty="0">
                <a:latin typeface="Raleway" panose="020B0503030101060003" pitchFamily="34" charset="0"/>
              </a:rPr>
              <a:t>Desarrollo de habilidades Y FUNCIONES DEL EMPLEO</a:t>
            </a:r>
          </a:p>
        </p:txBody>
      </p:sp>
      <p:pic>
        <p:nvPicPr>
          <p:cNvPr id="4" name="Picture 3" descr="A colorful letters on a black background&#10;&#10;Description automatically generated">
            <a:extLst>
              <a:ext uri="{FF2B5EF4-FFF2-40B4-BE49-F238E27FC236}">
                <a16:creationId xmlns:a16="http://schemas.microsoft.com/office/drawing/2014/main" id="{8E624CA7-3313-A56D-8263-EF851C9C5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D2E6DF90-EFFC-BB41-A98F-6E8218B6AF28}"/>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D31BF8B2-8414-A46B-6046-0FC863CB10E9}"/>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grpSp>
        <p:nvGrpSpPr>
          <p:cNvPr id="8" name="Group 7">
            <a:extLst>
              <a:ext uri="{FF2B5EF4-FFF2-40B4-BE49-F238E27FC236}">
                <a16:creationId xmlns:a16="http://schemas.microsoft.com/office/drawing/2014/main" id="{9E796909-EEB1-DDCF-E839-2BCA1E071796}"/>
              </a:ext>
            </a:extLst>
          </p:cNvPr>
          <p:cNvGrpSpPr/>
          <p:nvPr/>
        </p:nvGrpSpPr>
        <p:grpSpPr>
          <a:xfrm>
            <a:off x="1766061" y="2178996"/>
            <a:ext cx="1239215" cy="807395"/>
            <a:chOff x="1501971" y="2296869"/>
            <a:chExt cx="1990800" cy="129708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0EAFADB-CCCC-CB4C-071C-B54C8AF5E0BF}"/>
                    </a:ext>
                  </a:extLst>
                </p14:cNvPr>
                <p14:cNvContentPartPr/>
                <p14:nvPr/>
              </p14:nvContentPartPr>
              <p14:xfrm>
                <a:off x="1501971" y="2296869"/>
                <a:ext cx="1854360" cy="943920"/>
              </p14:xfrm>
            </p:contentPart>
          </mc:Choice>
          <mc:Fallback xmlns="">
            <p:pic>
              <p:nvPicPr>
                <p:cNvPr id="6" name="Ink 5">
                  <a:extLst>
                    <a:ext uri="{FF2B5EF4-FFF2-40B4-BE49-F238E27FC236}">
                      <a16:creationId xmlns:a16="http://schemas.microsoft.com/office/drawing/2014/main" id="{A0159D29-2AC7-B5DA-9CC2-F24360FB349C}"/>
                    </a:ext>
                  </a:extLst>
                </p:cNvPr>
                <p:cNvPicPr/>
                <p:nvPr/>
              </p:nvPicPr>
              <p:blipFill>
                <a:blip r:embed="rId5"/>
                <a:stretch>
                  <a:fillRect/>
                </a:stretch>
              </p:blipFill>
              <p:spPr>
                <a:xfrm>
                  <a:off x="1438971" y="2234229"/>
                  <a:ext cx="19800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3792ACFC-B326-0A54-B1E2-6112B05790AE}"/>
                    </a:ext>
                  </a:extLst>
                </p14:cNvPr>
                <p14:cNvContentPartPr/>
                <p14:nvPr/>
              </p14:nvContentPartPr>
              <p14:xfrm>
                <a:off x="2827491" y="2470749"/>
                <a:ext cx="665280" cy="1123200"/>
              </p14:xfrm>
            </p:contentPart>
          </mc:Choice>
          <mc:Fallback xmlns="">
            <p:pic>
              <p:nvPicPr>
                <p:cNvPr id="7" name="Ink 6">
                  <a:extLst>
                    <a:ext uri="{FF2B5EF4-FFF2-40B4-BE49-F238E27FC236}">
                      <a16:creationId xmlns:a16="http://schemas.microsoft.com/office/drawing/2014/main" id="{75B3746D-8EE3-8638-6617-116355BDCA1B}"/>
                    </a:ext>
                  </a:extLst>
                </p:cNvPr>
                <p:cNvPicPr/>
                <p:nvPr/>
              </p:nvPicPr>
              <p:blipFill>
                <a:blip r:embed="rId7"/>
                <a:stretch>
                  <a:fillRect/>
                </a:stretch>
              </p:blipFill>
              <p:spPr>
                <a:xfrm>
                  <a:off x="2764491" y="2408109"/>
                  <a:ext cx="790920" cy="1248840"/>
                </a:xfrm>
                <a:prstGeom prst="rect">
                  <a:avLst/>
                </a:prstGeom>
              </p:spPr>
            </p:pic>
          </mc:Fallback>
        </mc:AlternateContent>
      </p:grpSp>
      <p:sp>
        <p:nvSpPr>
          <p:cNvPr id="13" name="TextBox 12">
            <a:extLst>
              <a:ext uri="{FF2B5EF4-FFF2-40B4-BE49-F238E27FC236}">
                <a16:creationId xmlns:a16="http://schemas.microsoft.com/office/drawing/2014/main" id="{808800E8-4B71-AE3B-C989-79270F55C88A}"/>
              </a:ext>
            </a:extLst>
          </p:cNvPr>
          <p:cNvSpPr txBox="1"/>
          <p:nvPr/>
        </p:nvSpPr>
        <p:spPr>
          <a:xfrm>
            <a:off x="501707" y="1179473"/>
            <a:ext cx="8815499" cy="369332"/>
          </a:xfrm>
          <a:prstGeom prst="rect">
            <a:avLst/>
          </a:prstGeom>
          <a:noFill/>
        </p:spPr>
        <p:txBody>
          <a:bodyPr wrap="square">
            <a:spAutoFit/>
          </a:bodyPr>
          <a:lstStyle/>
          <a:p>
            <a:r>
              <a:rPr lang="es-ES" b="1" dirty="0">
                <a:effectLst/>
                <a:latin typeface="Brandish" pitchFamily="2" charset="0"/>
              </a:rPr>
              <a:t>BENEFICIOS </a:t>
            </a:r>
            <a:r>
              <a:rPr lang="es-ES" b="1" dirty="0">
                <a:latin typeface="Brandish" pitchFamily="2" charset="0"/>
              </a:rPr>
              <a:t>DE </a:t>
            </a:r>
            <a:r>
              <a:rPr lang="es-ES" b="1" dirty="0">
                <a:solidFill>
                  <a:srgbClr val="FF0000"/>
                </a:solidFill>
                <a:latin typeface="Brandish" pitchFamily="2" charset="0"/>
              </a:rPr>
              <a:t>POTENCIAR LA CREATIVIDAD </a:t>
            </a:r>
            <a:r>
              <a:rPr lang="es-ES" b="1" dirty="0">
                <a:effectLst/>
                <a:latin typeface="Brandish" pitchFamily="2" charset="0"/>
              </a:rPr>
              <a:t>EN LA JUVENTUD </a:t>
            </a:r>
          </a:p>
        </p:txBody>
      </p:sp>
    </p:spTree>
    <p:extLst>
      <p:ext uri="{BB962C8B-B14F-4D97-AF65-F5344CB8AC3E}">
        <p14:creationId xmlns:p14="http://schemas.microsoft.com/office/powerpoint/2010/main" val="229608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E542-2ECF-25A7-53C2-50B9EB068DE4}"/>
            </a:ext>
          </a:extLst>
        </p:cNvPr>
        <p:cNvGrpSpPr/>
        <p:nvPr/>
      </p:nvGrpSpPr>
      <p:grpSpPr>
        <a:xfrm>
          <a:off x="0" y="0"/>
          <a:ext cx="0" cy="0"/>
          <a:chOff x="0" y="0"/>
          <a:chExt cx="0" cy="0"/>
        </a:xfrm>
      </p:grpSpPr>
      <p:pic>
        <p:nvPicPr>
          <p:cNvPr id="12" name="Picture 11" descr="A person standing with his hands in his pockets&#10;&#10;AI-generated content may be incorrect.">
            <a:extLst>
              <a:ext uri="{FF2B5EF4-FFF2-40B4-BE49-F238E27FC236}">
                <a16:creationId xmlns:a16="http://schemas.microsoft.com/office/drawing/2014/main" id="{977D232B-E3F6-3A52-0DC2-5F839B8C33DC}"/>
              </a:ext>
            </a:extLst>
          </p:cNvPr>
          <p:cNvPicPr>
            <a:picLocks noChangeAspect="1"/>
          </p:cNvPicPr>
          <p:nvPr/>
        </p:nvPicPr>
        <p:blipFill>
          <a:blip r:embed="rId2">
            <a:extLst>
              <a:ext uri="{28A0092B-C50C-407E-A947-70E740481C1C}">
                <a14:useLocalDpi xmlns:a14="http://schemas.microsoft.com/office/drawing/2010/main" val="0"/>
              </a:ext>
            </a:extLst>
          </a:blip>
          <a:srcRect l="55628"/>
          <a:stretch/>
        </p:blipFill>
        <p:spPr>
          <a:xfrm>
            <a:off x="8610945" y="0"/>
            <a:ext cx="3629988" cy="6858000"/>
          </a:xfrm>
          <a:prstGeom prst="rect">
            <a:avLst/>
          </a:prstGeom>
        </p:spPr>
      </p:pic>
      <p:sp>
        <p:nvSpPr>
          <p:cNvPr id="5" name="TextBox 4">
            <a:extLst>
              <a:ext uri="{FF2B5EF4-FFF2-40B4-BE49-F238E27FC236}">
                <a16:creationId xmlns:a16="http://schemas.microsoft.com/office/drawing/2014/main" id="{8CC55BDE-3998-ACBD-754A-11CC5077FB43}"/>
              </a:ext>
            </a:extLst>
          </p:cNvPr>
          <p:cNvSpPr txBox="1"/>
          <p:nvPr/>
        </p:nvSpPr>
        <p:spPr>
          <a:xfrm>
            <a:off x="3342184" y="2353338"/>
            <a:ext cx="7686692" cy="2554545"/>
          </a:xfrm>
          <a:prstGeom prst="rect">
            <a:avLst/>
          </a:prstGeom>
          <a:noFill/>
        </p:spPr>
        <p:txBody>
          <a:bodyPr wrap="square">
            <a:spAutoFit/>
          </a:bodyPr>
          <a:lstStyle/>
          <a:p>
            <a:r>
              <a:rPr lang="es-ES" sz="4000" dirty="0">
                <a:latin typeface="Raleway" panose="020B0503030101060003" pitchFamily="34" charset="0"/>
              </a:rPr>
              <a:t>4.</a:t>
            </a:r>
            <a:r>
              <a:rPr lang="es-ES" sz="4000" dirty="0">
                <a:effectLst/>
                <a:latin typeface="Raleway" panose="020B0503030101060003" pitchFamily="34" charset="0"/>
              </a:rPr>
              <a:t> </a:t>
            </a:r>
            <a:r>
              <a:rPr lang="es-ES" sz="4000" b="1" dirty="0">
                <a:latin typeface="Raleway" panose="020B0503030101060003" pitchFamily="34" charset="0"/>
              </a:rPr>
              <a:t>Aumento de </a:t>
            </a:r>
          </a:p>
          <a:p>
            <a:r>
              <a:rPr lang="es-ES" sz="4000" b="1" dirty="0">
                <a:latin typeface="Raleway" panose="020B0503030101060003" pitchFamily="34" charset="0"/>
              </a:rPr>
              <a:t>la autoconfianza y</a:t>
            </a:r>
          </a:p>
          <a:p>
            <a:r>
              <a:rPr lang="es-ES" sz="4000" b="1" dirty="0">
                <a:latin typeface="Raleway" panose="020B0503030101060003" pitchFamily="34" charset="0"/>
              </a:rPr>
              <a:t> seguridad en sí mismo.</a:t>
            </a:r>
          </a:p>
          <a:p>
            <a:endParaRPr lang="es-ES" sz="4000" b="1" dirty="0">
              <a:latin typeface="Raleway" panose="020B0503030101060003" pitchFamily="34" charset="0"/>
            </a:endParaRPr>
          </a:p>
        </p:txBody>
      </p:sp>
      <p:pic>
        <p:nvPicPr>
          <p:cNvPr id="4" name="Picture 3" descr="A colorful letters on a black background&#10;&#10;Description automatically generated">
            <a:extLst>
              <a:ext uri="{FF2B5EF4-FFF2-40B4-BE49-F238E27FC236}">
                <a16:creationId xmlns:a16="http://schemas.microsoft.com/office/drawing/2014/main" id="{EE5D9317-CD09-C26C-58F8-FD72951E2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A7FCEB18-7881-53B6-E442-B7A3B9581719}"/>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972BDFC0-C056-6FDB-12F4-945FCDCCB1A8}"/>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grpSp>
        <p:nvGrpSpPr>
          <p:cNvPr id="8" name="Group 7">
            <a:extLst>
              <a:ext uri="{FF2B5EF4-FFF2-40B4-BE49-F238E27FC236}">
                <a16:creationId xmlns:a16="http://schemas.microsoft.com/office/drawing/2014/main" id="{6DB59BE2-E509-E9FC-8AB8-BDC8B259D0B9}"/>
              </a:ext>
            </a:extLst>
          </p:cNvPr>
          <p:cNvGrpSpPr/>
          <p:nvPr/>
        </p:nvGrpSpPr>
        <p:grpSpPr>
          <a:xfrm>
            <a:off x="1766061" y="2178996"/>
            <a:ext cx="1239215" cy="807395"/>
            <a:chOff x="1501971" y="2296869"/>
            <a:chExt cx="1990800" cy="129708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82B27C5-4EF0-7665-4518-87F0ABF44823}"/>
                    </a:ext>
                  </a:extLst>
                </p14:cNvPr>
                <p14:cNvContentPartPr/>
                <p14:nvPr/>
              </p14:nvContentPartPr>
              <p14:xfrm>
                <a:off x="1501971" y="2296869"/>
                <a:ext cx="1854360" cy="943920"/>
              </p14:xfrm>
            </p:contentPart>
          </mc:Choice>
          <mc:Fallback xmlns="">
            <p:pic>
              <p:nvPicPr>
                <p:cNvPr id="6" name="Ink 5">
                  <a:extLst>
                    <a:ext uri="{FF2B5EF4-FFF2-40B4-BE49-F238E27FC236}">
                      <a16:creationId xmlns:a16="http://schemas.microsoft.com/office/drawing/2014/main" id="{A0159D29-2AC7-B5DA-9CC2-F24360FB349C}"/>
                    </a:ext>
                  </a:extLst>
                </p:cNvPr>
                <p:cNvPicPr/>
                <p:nvPr/>
              </p:nvPicPr>
              <p:blipFill>
                <a:blip r:embed="rId5"/>
                <a:stretch>
                  <a:fillRect/>
                </a:stretch>
              </p:blipFill>
              <p:spPr>
                <a:xfrm>
                  <a:off x="1438971" y="2234229"/>
                  <a:ext cx="19800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C945286-A464-F512-24AE-0C8866BBA78D}"/>
                    </a:ext>
                  </a:extLst>
                </p14:cNvPr>
                <p14:cNvContentPartPr/>
                <p14:nvPr/>
              </p14:nvContentPartPr>
              <p14:xfrm>
                <a:off x="2827491" y="2470749"/>
                <a:ext cx="665280" cy="1123200"/>
              </p14:xfrm>
            </p:contentPart>
          </mc:Choice>
          <mc:Fallback xmlns="">
            <p:pic>
              <p:nvPicPr>
                <p:cNvPr id="7" name="Ink 6">
                  <a:extLst>
                    <a:ext uri="{FF2B5EF4-FFF2-40B4-BE49-F238E27FC236}">
                      <a16:creationId xmlns:a16="http://schemas.microsoft.com/office/drawing/2014/main" id="{75B3746D-8EE3-8638-6617-116355BDCA1B}"/>
                    </a:ext>
                  </a:extLst>
                </p:cNvPr>
                <p:cNvPicPr/>
                <p:nvPr/>
              </p:nvPicPr>
              <p:blipFill>
                <a:blip r:embed="rId7"/>
                <a:stretch>
                  <a:fillRect/>
                </a:stretch>
              </p:blipFill>
              <p:spPr>
                <a:xfrm>
                  <a:off x="2764491" y="2408109"/>
                  <a:ext cx="790920" cy="1248840"/>
                </a:xfrm>
                <a:prstGeom prst="rect">
                  <a:avLst/>
                </a:prstGeom>
              </p:spPr>
            </p:pic>
          </mc:Fallback>
        </mc:AlternateContent>
      </p:grpSp>
      <p:sp>
        <p:nvSpPr>
          <p:cNvPr id="13" name="TextBox 12">
            <a:extLst>
              <a:ext uri="{FF2B5EF4-FFF2-40B4-BE49-F238E27FC236}">
                <a16:creationId xmlns:a16="http://schemas.microsoft.com/office/drawing/2014/main" id="{581D4F73-6442-E140-762B-92B05DD0CADB}"/>
              </a:ext>
            </a:extLst>
          </p:cNvPr>
          <p:cNvSpPr txBox="1"/>
          <p:nvPr/>
        </p:nvSpPr>
        <p:spPr>
          <a:xfrm>
            <a:off x="501707" y="1179473"/>
            <a:ext cx="8815499" cy="369332"/>
          </a:xfrm>
          <a:prstGeom prst="rect">
            <a:avLst/>
          </a:prstGeom>
          <a:noFill/>
        </p:spPr>
        <p:txBody>
          <a:bodyPr wrap="square">
            <a:spAutoFit/>
          </a:bodyPr>
          <a:lstStyle/>
          <a:p>
            <a:r>
              <a:rPr lang="es-ES" b="1" dirty="0">
                <a:effectLst/>
                <a:latin typeface="Brandish" pitchFamily="2" charset="0"/>
              </a:rPr>
              <a:t>BENEFICIOS </a:t>
            </a:r>
            <a:r>
              <a:rPr lang="es-ES" b="1" dirty="0">
                <a:latin typeface="Brandish" pitchFamily="2" charset="0"/>
              </a:rPr>
              <a:t>DE </a:t>
            </a:r>
            <a:r>
              <a:rPr lang="es-ES" b="1" dirty="0">
                <a:solidFill>
                  <a:srgbClr val="FF0000"/>
                </a:solidFill>
                <a:latin typeface="Brandish" pitchFamily="2" charset="0"/>
              </a:rPr>
              <a:t>POTENCIAR LA CREATIVIDAD </a:t>
            </a:r>
            <a:r>
              <a:rPr lang="es-ES" b="1" dirty="0">
                <a:effectLst/>
                <a:latin typeface="Brandish" pitchFamily="2" charset="0"/>
              </a:rPr>
              <a:t>EN LA JUVENTUD </a:t>
            </a:r>
          </a:p>
        </p:txBody>
      </p:sp>
    </p:spTree>
    <p:extLst>
      <p:ext uri="{BB962C8B-B14F-4D97-AF65-F5344CB8AC3E}">
        <p14:creationId xmlns:p14="http://schemas.microsoft.com/office/powerpoint/2010/main" val="220115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0E4C-D2CF-142A-EAD8-8C79E9B452DF}"/>
            </a:ext>
          </a:extLst>
        </p:cNvPr>
        <p:cNvGrpSpPr/>
        <p:nvPr/>
      </p:nvGrpSpPr>
      <p:grpSpPr>
        <a:xfrm>
          <a:off x="0" y="0"/>
          <a:ext cx="0" cy="0"/>
          <a:chOff x="0" y="0"/>
          <a:chExt cx="0" cy="0"/>
        </a:xfrm>
      </p:grpSpPr>
      <p:pic>
        <p:nvPicPr>
          <p:cNvPr id="14" name="Picture 13" descr="A person holding a cup&#10;&#10;AI-generated content may be incorrect.">
            <a:extLst>
              <a:ext uri="{FF2B5EF4-FFF2-40B4-BE49-F238E27FC236}">
                <a16:creationId xmlns:a16="http://schemas.microsoft.com/office/drawing/2014/main" id="{682563CA-D1F9-6D12-8AC7-AB087349624C}"/>
              </a:ext>
            </a:extLst>
          </p:cNvPr>
          <p:cNvPicPr>
            <a:picLocks noChangeAspect="1"/>
          </p:cNvPicPr>
          <p:nvPr/>
        </p:nvPicPr>
        <p:blipFill>
          <a:blip r:embed="rId2">
            <a:extLst>
              <a:ext uri="{28A0092B-C50C-407E-A947-70E740481C1C}">
                <a14:useLocalDpi xmlns:a14="http://schemas.microsoft.com/office/drawing/2010/main" val="0"/>
              </a:ext>
            </a:extLst>
          </a:blip>
          <a:srcRect l="55391"/>
          <a:stretch/>
        </p:blipFill>
        <p:spPr>
          <a:xfrm>
            <a:off x="8601217" y="0"/>
            <a:ext cx="3649444" cy="6858000"/>
          </a:xfrm>
          <a:prstGeom prst="rect">
            <a:avLst/>
          </a:prstGeom>
        </p:spPr>
      </p:pic>
      <p:sp>
        <p:nvSpPr>
          <p:cNvPr id="5" name="TextBox 4">
            <a:extLst>
              <a:ext uri="{FF2B5EF4-FFF2-40B4-BE49-F238E27FC236}">
                <a16:creationId xmlns:a16="http://schemas.microsoft.com/office/drawing/2014/main" id="{9216FA48-9E37-FA2A-F4E7-3E8D1C157C2D}"/>
              </a:ext>
            </a:extLst>
          </p:cNvPr>
          <p:cNvSpPr txBox="1"/>
          <p:nvPr/>
        </p:nvSpPr>
        <p:spPr>
          <a:xfrm>
            <a:off x="3381199" y="2462975"/>
            <a:ext cx="7686692" cy="2554545"/>
          </a:xfrm>
          <a:prstGeom prst="rect">
            <a:avLst/>
          </a:prstGeom>
          <a:noFill/>
        </p:spPr>
        <p:txBody>
          <a:bodyPr wrap="square">
            <a:spAutoFit/>
          </a:bodyPr>
          <a:lstStyle/>
          <a:p>
            <a:pPr marL="0" indent="0">
              <a:buNone/>
            </a:pPr>
            <a:r>
              <a:rPr lang="es-ES" sz="4000" dirty="0">
                <a:latin typeface="Raleway" panose="020B0503030101060003" pitchFamily="34" charset="0"/>
              </a:rPr>
              <a:t>5.</a:t>
            </a:r>
            <a:r>
              <a:rPr lang="es-ES" sz="4000" dirty="0">
                <a:effectLst/>
                <a:latin typeface="Raleway" panose="020B0503030101060003" pitchFamily="34" charset="0"/>
              </a:rPr>
              <a:t> </a:t>
            </a:r>
            <a:r>
              <a:rPr lang="es-ES" sz="4000" b="1" dirty="0">
                <a:latin typeface="Raleway" panose="020B0503030101060003" pitchFamily="34" charset="0"/>
              </a:rPr>
              <a:t>Adaptabilidad y</a:t>
            </a:r>
          </a:p>
          <a:p>
            <a:pPr marL="0" indent="0">
              <a:buNone/>
            </a:pPr>
            <a:r>
              <a:rPr lang="es-ES" sz="4000" b="1" dirty="0">
                <a:latin typeface="Raleway" panose="020B0503030101060003" pitchFamily="34" charset="0"/>
              </a:rPr>
              <a:t> resiliencia ante los </a:t>
            </a:r>
          </a:p>
          <a:p>
            <a:pPr marL="0" indent="0">
              <a:buNone/>
            </a:pPr>
            <a:r>
              <a:rPr lang="es-ES" sz="4000" b="1" dirty="0">
                <a:latin typeface="Raleway" panose="020B0503030101060003" pitchFamily="34" charset="0"/>
              </a:rPr>
              <a:t>problemas en la vida.</a:t>
            </a:r>
          </a:p>
          <a:p>
            <a:endParaRPr lang="es-ES" sz="4000" b="1" dirty="0"/>
          </a:p>
        </p:txBody>
      </p:sp>
      <p:sp>
        <p:nvSpPr>
          <p:cNvPr id="2" name="TextBox 1">
            <a:extLst>
              <a:ext uri="{FF2B5EF4-FFF2-40B4-BE49-F238E27FC236}">
                <a16:creationId xmlns:a16="http://schemas.microsoft.com/office/drawing/2014/main" id="{F4E72340-294A-F116-4288-17BB953A4E54}"/>
              </a:ext>
            </a:extLst>
          </p:cNvPr>
          <p:cNvSpPr txBox="1"/>
          <p:nvPr/>
        </p:nvSpPr>
        <p:spPr>
          <a:xfrm>
            <a:off x="501707" y="1179473"/>
            <a:ext cx="8815499" cy="369332"/>
          </a:xfrm>
          <a:prstGeom prst="rect">
            <a:avLst/>
          </a:prstGeom>
          <a:noFill/>
        </p:spPr>
        <p:txBody>
          <a:bodyPr wrap="square">
            <a:spAutoFit/>
          </a:bodyPr>
          <a:lstStyle/>
          <a:p>
            <a:r>
              <a:rPr lang="es-ES" b="1" dirty="0">
                <a:effectLst/>
                <a:latin typeface="Brandish" pitchFamily="2" charset="0"/>
              </a:rPr>
              <a:t>BENEFICIOS </a:t>
            </a:r>
            <a:r>
              <a:rPr lang="es-ES" b="1" dirty="0">
                <a:latin typeface="Brandish" pitchFamily="2" charset="0"/>
              </a:rPr>
              <a:t>DE </a:t>
            </a:r>
            <a:r>
              <a:rPr lang="es-ES" b="1" dirty="0">
                <a:solidFill>
                  <a:srgbClr val="FF0000"/>
                </a:solidFill>
                <a:latin typeface="Brandish" pitchFamily="2" charset="0"/>
              </a:rPr>
              <a:t>POTENCIAR LA CREATIVIDAD </a:t>
            </a:r>
            <a:r>
              <a:rPr lang="es-ES" b="1" dirty="0">
                <a:effectLst/>
                <a:latin typeface="Brandish" pitchFamily="2" charset="0"/>
              </a:rPr>
              <a:t>EN LA JUVENTUD </a:t>
            </a:r>
          </a:p>
        </p:txBody>
      </p:sp>
      <p:pic>
        <p:nvPicPr>
          <p:cNvPr id="4" name="Picture 3" descr="A colorful letters on a black background&#10;&#10;Description automatically generated">
            <a:extLst>
              <a:ext uri="{FF2B5EF4-FFF2-40B4-BE49-F238E27FC236}">
                <a16:creationId xmlns:a16="http://schemas.microsoft.com/office/drawing/2014/main" id="{94B9EBE9-088E-4733-E5FE-9AC068773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703AC2A5-3C36-35E8-D0CF-18DB2A07C099}"/>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F50A03EE-E6B7-E6C7-6224-304B90B03651}"/>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grpSp>
        <p:nvGrpSpPr>
          <p:cNvPr id="10" name="Group 9">
            <a:extLst>
              <a:ext uri="{FF2B5EF4-FFF2-40B4-BE49-F238E27FC236}">
                <a16:creationId xmlns:a16="http://schemas.microsoft.com/office/drawing/2014/main" id="{E63AFC46-08B7-9081-94C9-A43F724678A2}"/>
              </a:ext>
            </a:extLst>
          </p:cNvPr>
          <p:cNvGrpSpPr/>
          <p:nvPr/>
        </p:nvGrpSpPr>
        <p:grpSpPr>
          <a:xfrm>
            <a:off x="1766061" y="2178996"/>
            <a:ext cx="1239215" cy="807395"/>
            <a:chOff x="1501971" y="2296869"/>
            <a:chExt cx="1990800" cy="129708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F3F5971-37DC-8160-39C3-5E99CBFCB37F}"/>
                    </a:ext>
                  </a:extLst>
                </p14:cNvPr>
                <p14:cNvContentPartPr/>
                <p14:nvPr/>
              </p14:nvContentPartPr>
              <p14:xfrm>
                <a:off x="1501971" y="2296869"/>
                <a:ext cx="1854360" cy="943920"/>
              </p14:xfrm>
            </p:contentPart>
          </mc:Choice>
          <mc:Fallback xmlns="">
            <p:pic>
              <p:nvPicPr>
                <p:cNvPr id="6" name="Ink 5">
                  <a:extLst>
                    <a:ext uri="{FF2B5EF4-FFF2-40B4-BE49-F238E27FC236}">
                      <a16:creationId xmlns:a16="http://schemas.microsoft.com/office/drawing/2014/main" id="{A0159D29-2AC7-B5DA-9CC2-F24360FB349C}"/>
                    </a:ext>
                  </a:extLst>
                </p:cNvPr>
                <p:cNvPicPr/>
                <p:nvPr/>
              </p:nvPicPr>
              <p:blipFill>
                <a:blip r:embed="rId5"/>
                <a:stretch>
                  <a:fillRect/>
                </a:stretch>
              </p:blipFill>
              <p:spPr>
                <a:xfrm>
                  <a:off x="1438971" y="2234229"/>
                  <a:ext cx="1980000" cy="106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880ADDEC-E3DC-EBF8-CCE4-03502978C0EE}"/>
                    </a:ext>
                  </a:extLst>
                </p14:cNvPr>
                <p14:cNvContentPartPr/>
                <p14:nvPr/>
              </p14:nvContentPartPr>
              <p14:xfrm>
                <a:off x="2827491" y="2470749"/>
                <a:ext cx="665280" cy="1123200"/>
              </p14:xfrm>
            </p:contentPart>
          </mc:Choice>
          <mc:Fallback xmlns="">
            <p:pic>
              <p:nvPicPr>
                <p:cNvPr id="7" name="Ink 6">
                  <a:extLst>
                    <a:ext uri="{FF2B5EF4-FFF2-40B4-BE49-F238E27FC236}">
                      <a16:creationId xmlns:a16="http://schemas.microsoft.com/office/drawing/2014/main" id="{75B3746D-8EE3-8638-6617-116355BDCA1B}"/>
                    </a:ext>
                  </a:extLst>
                </p:cNvPr>
                <p:cNvPicPr/>
                <p:nvPr/>
              </p:nvPicPr>
              <p:blipFill>
                <a:blip r:embed="rId7"/>
                <a:stretch>
                  <a:fillRect/>
                </a:stretch>
              </p:blipFill>
              <p:spPr>
                <a:xfrm>
                  <a:off x="2764491" y="2408109"/>
                  <a:ext cx="790920" cy="1248840"/>
                </a:xfrm>
                <a:prstGeom prst="rect">
                  <a:avLst/>
                </a:prstGeom>
              </p:spPr>
            </p:pic>
          </mc:Fallback>
        </mc:AlternateContent>
      </p:grpSp>
    </p:spTree>
    <p:extLst>
      <p:ext uri="{BB962C8B-B14F-4D97-AF65-F5344CB8AC3E}">
        <p14:creationId xmlns:p14="http://schemas.microsoft.com/office/powerpoint/2010/main" val="41712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6157FAC-C321-E00E-C8E8-DFDFFE3A3596}"/>
              </a:ext>
            </a:extLst>
          </p:cNvPr>
          <p:cNvSpPr>
            <a:spLocks noGrp="1"/>
          </p:cNvSpPr>
          <p:nvPr>
            <p:ph type="ctrTitle"/>
          </p:nvPr>
        </p:nvSpPr>
        <p:spPr>
          <a:xfrm>
            <a:off x="941056" y="779578"/>
            <a:ext cx="10406398" cy="1321676"/>
          </a:xfrm>
        </p:spPr>
        <p:txBody>
          <a:bodyPr anchor="b">
            <a:normAutofit fontScale="90000"/>
          </a:bodyPr>
          <a:lstStyle/>
          <a:p>
            <a:r>
              <a:rPr lang="es-ES" sz="4000" dirty="0">
                <a:solidFill>
                  <a:schemeClr val="accent4"/>
                </a:solidFill>
                <a:latin typeface="Brandish" pitchFamily="2" charset="0"/>
              </a:rPr>
              <a:t>El arte y la cultura como</a:t>
            </a:r>
            <a:r>
              <a:rPr lang="es-ES" sz="4000" dirty="0">
                <a:latin typeface="Brandish" pitchFamily="2" charset="0"/>
              </a:rPr>
              <a:t> </a:t>
            </a:r>
            <a:r>
              <a:rPr lang="es-ES" sz="4000" dirty="0">
                <a:solidFill>
                  <a:srgbClr val="00B050"/>
                </a:solidFill>
                <a:latin typeface="Brandish" pitchFamily="2" charset="0"/>
              </a:rPr>
              <a:t>herramientas </a:t>
            </a:r>
            <a:r>
              <a:rPr lang="es-ES" sz="4000" dirty="0">
                <a:latin typeface="Brandish" pitchFamily="2" charset="0"/>
              </a:rPr>
              <a:t> crecimiento personal </a:t>
            </a:r>
            <a:r>
              <a:rPr lang="es-ES" sz="4400" dirty="0">
                <a:latin typeface="Raleway" panose="020B0503030101060003" pitchFamily="34" charset="0"/>
              </a:rPr>
              <a:t>y de impacto social.</a:t>
            </a:r>
            <a:endParaRPr lang="es-ES" sz="4400" dirty="0">
              <a:latin typeface="Brandish" pitchFamily="2" charset="0"/>
            </a:endParaRP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colorful letters on a black background&#10;&#10;Description automatically generated">
            <a:extLst>
              <a:ext uri="{FF2B5EF4-FFF2-40B4-BE49-F238E27FC236}">
                <a16:creationId xmlns:a16="http://schemas.microsoft.com/office/drawing/2014/main" id="{0F89D91F-E1AA-DC72-6D58-98D7142FB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pic>
        <p:nvPicPr>
          <p:cNvPr id="8" name="Picture 7" descr="A group of people in a room&#10;&#10;AI-generated content may be incorrect.">
            <a:extLst>
              <a:ext uri="{FF2B5EF4-FFF2-40B4-BE49-F238E27FC236}">
                <a16:creationId xmlns:a16="http://schemas.microsoft.com/office/drawing/2014/main" id="{7B26325D-FCEE-E841-6F4B-EC1BB8960938}"/>
              </a:ext>
            </a:extLst>
          </p:cNvPr>
          <p:cNvPicPr>
            <a:picLocks noChangeAspect="1"/>
          </p:cNvPicPr>
          <p:nvPr/>
        </p:nvPicPr>
        <p:blipFill>
          <a:blip r:embed="rId4">
            <a:extLst>
              <a:ext uri="{28A0092B-C50C-407E-A947-70E740481C1C}">
                <a14:useLocalDpi xmlns:a14="http://schemas.microsoft.com/office/drawing/2010/main" val="0"/>
              </a:ext>
            </a:extLst>
          </a:blip>
          <a:srcRect l="-21138" r="1"/>
          <a:stretch/>
        </p:blipFill>
        <p:spPr>
          <a:xfrm>
            <a:off x="-958453" y="2794834"/>
            <a:ext cx="5492753" cy="2762756"/>
          </a:xfrm>
          <a:prstGeom prst="rect">
            <a:avLst/>
          </a:prstGeom>
        </p:spPr>
      </p:pic>
      <p:pic>
        <p:nvPicPr>
          <p:cNvPr id="14" name="Picture 13" descr="A screenshot of a video chat&#10;&#10;AI-generated content may be incorrect.">
            <a:extLst>
              <a:ext uri="{FF2B5EF4-FFF2-40B4-BE49-F238E27FC236}">
                <a16:creationId xmlns:a16="http://schemas.microsoft.com/office/drawing/2014/main" id="{5C31D9CD-6C41-9C21-340A-4AEB5DB09455}"/>
              </a:ext>
            </a:extLst>
          </p:cNvPr>
          <p:cNvPicPr>
            <a:picLocks noChangeAspect="1"/>
          </p:cNvPicPr>
          <p:nvPr/>
        </p:nvPicPr>
        <p:blipFill>
          <a:blip r:embed="rId5">
            <a:extLst>
              <a:ext uri="{28A0092B-C50C-407E-A947-70E740481C1C}">
                <a14:useLocalDpi xmlns:a14="http://schemas.microsoft.com/office/drawing/2010/main" val="0"/>
              </a:ext>
            </a:extLst>
          </a:blip>
          <a:srcRect r="16303"/>
          <a:stretch/>
        </p:blipFill>
        <p:spPr>
          <a:xfrm>
            <a:off x="7271201" y="2794834"/>
            <a:ext cx="4920799" cy="2762756"/>
          </a:xfrm>
          <a:prstGeom prst="rect">
            <a:avLst/>
          </a:prstGeom>
        </p:spPr>
      </p:pic>
      <p:sp>
        <p:nvSpPr>
          <p:cNvPr id="4" name="TextBox 3">
            <a:extLst>
              <a:ext uri="{FF2B5EF4-FFF2-40B4-BE49-F238E27FC236}">
                <a16:creationId xmlns:a16="http://schemas.microsoft.com/office/drawing/2014/main" id="{B03E6ED0-A24A-E579-683E-E85F4EBB19D1}"/>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5" name="Subtitle 2">
            <a:extLst>
              <a:ext uri="{FF2B5EF4-FFF2-40B4-BE49-F238E27FC236}">
                <a16:creationId xmlns:a16="http://schemas.microsoft.com/office/drawing/2014/main" id="{4F90DB63-0C3E-F033-96F4-11465310DE2A}"/>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pic>
        <p:nvPicPr>
          <p:cNvPr id="12" name="Picture 11" descr="A room with tables and chairs&#10;&#10;AI-generated content may be incorrect.">
            <a:extLst>
              <a:ext uri="{FF2B5EF4-FFF2-40B4-BE49-F238E27FC236}">
                <a16:creationId xmlns:a16="http://schemas.microsoft.com/office/drawing/2014/main" id="{06FD61F6-86CC-3A03-874F-952A895516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5970" y="2250510"/>
            <a:ext cx="3239589" cy="3307080"/>
          </a:xfrm>
          <a:prstGeom prst="rect">
            <a:avLst/>
          </a:prstGeom>
        </p:spPr>
      </p:pic>
    </p:spTree>
    <p:extLst>
      <p:ext uri="{BB962C8B-B14F-4D97-AF65-F5344CB8AC3E}">
        <p14:creationId xmlns:p14="http://schemas.microsoft.com/office/powerpoint/2010/main" val="49839929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769310-2B8F-0F59-697C-CB52D3894712}"/>
              </a:ext>
            </a:extLst>
          </p:cNvPr>
          <p:cNvSpPr>
            <a:spLocks noGrp="1"/>
          </p:cNvSpPr>
          <p:nvPr>
            <p:ph type="title"/>
          </p:nvPr>
        </p:nvSpPr>
        <p:spPr>
          <a:xfrm>
            <a:off x="4508792" y="365759"/>
            <a:ext cx="7022218" cy="1097280"/>
          </a:xfrm>
        </p:spPr>
        <p:txBody>
          <a:bodyPr vert="horz" lIns="91440" tIns="45720" rIns="91440" bIns="45720" rtlCol="0" anchor="t">
            <a:normAutofit fontScale="90000"/>
          </a:bodyPr>
          <a:lstStyle/>
          <a:p>
            <a:pPr>
              <a:lnSpc>
                <a:spcPct val="90000"/>
              </a:lnSpc>
            </a:pPr>
            <a:r>
              <a:rPr lang="en-US" sz="3100" dirty="0">
                <a:latin typeface="Brandish" pitchFamily="2" charset="0"/>
              </a:rPr>
              <a:t>Impacto del </a:t>
            </a:r>
            <a:r>
              <a:rPr lang="en-US" sz="3100" dirty="0" err="1">
                <a:latin typeface="Brandish" pitchFamily="2" charset="0"/>
              </a:rPr>
              <a:t>arte</a:t>
            </a:r>
            <a:r>
              <a:rPr lang="en-US" sz="3100" dirty="0">
                <a:latin typeface="Brandish" pitchFamily="2" charset="0"/>
              </a:rPr>
              <a:t> y la </a:t>
            </a:r>
            <a:r>
              <a:rPr lang="en-US" sz="3100" dirty="0" err="1">
                <a:latin typeface="Brandish" pitchFamily="2" charset="0"/>
              </a:rPr>
              <a:t>cultura</a:t>
            </a:r>
            <a:r>
              <a:rPr lang="en-US" sz="3100" dirty="0">
                <a:latin typeface="Brandish" pitchFamily="2" charset="0"/>
              </a:rPr>
              <a:t> </a:t>
            </a:r>
            <a:r>
              <a:rPr lang="en-US" sz="3100" dirty="0" err="1">
                <a:latin typeface="Brandish" pitchFamily="2" charset="0"/>
              </a:rPr>
              <a:t>en</a:t>
            </a:r>
            <a:r>
              <a:rPr lang="en-US" sz="3100" dirty="0">
                <a:latin typeface="Brandish" pitchFamily="2" charset="0"/>
              </a:rPr>
              <a:t> la </a:t>
            </a:r>
            <a:r>
              <a:rPr lang="en-US" sz="3100" dirty="0" err="1">
                <a:latin typeface="Brandish" pitchFamily="2" charset="0"/>
              </a:rPr>
              <a:t>identidad</a:t>
            </a:r>
            <a:r>
              <a:rPr lang="en-US" sz="3100" dirty="0">
                <a:latin typeface="Brandish" pitchFamily="2" charset="0"/>
              </a:rPr>
              <a:t> y </a:t>
            </a:r>
            <a:r>
              <a:rPr lang="en-US" sz="3100" dirty="0" err="1">
                <a:latin typeface="Brandish" pitchFamily="2" charset="0"/>
              </a:rPr>
              <a:t>valores</a:t>
            </a:r>
            <a:r>
              <a:rPr lang="en-US" sz="3100" dirty="0">
                <a:latin typeface="Brandish" pitchFamily="2" charset="0"/>
              </a:rPr>
              <a:t> de </a:t>
            </a:r>
            <a:r>
              <a:rPr lang="en-US" sz="3100" dirty="0" err="1">
                <a:latin typeface="Brandish" pitchFamily="2" charset="0"/>
              </a:rPr>
              <a:t>los</a:t>
            </a:r>
            <a:r>
              <a:rPr lang="en-US" sz="3100" dirty="0">
                <a:latin typeface="Brandish" pitchFamily="2" charset="0"/>
              </a:rPr>
              <a:t> </a:t>
            </a:r>
            <a:r>
              <a:rPr lang="en-US" sz="3100" dirty="0" err="1">
                <a:latin typeface="Brandish" pitchFamily="2" charset="0"/>
              </a:rPr>
              <a:t>jóvenes</a:t>
            </a:r>
            <a:endParaRPr lang="en-US" sz="3100" dirty="0">
              <a:latin typeface="Brandish" pitchFamily="2" charset="0"/>
            </a:endParaRPr>
          </a:p>
        </p:txBody>
      </p:sp>
      <p:sp>
        <p:nvSpPr>
          <p:cNvPr id="4" name="Content Placeholder 3">
            <a:extLst>
              <a:ext uri="{FF2B5EF4-FFF2-40B4-BE49-F238E27FC236}">
                <a16:creationId xmlns:a16="http://schemas.microsoft.com/office/drawing/2014/main" id="{D27D4CCF-6098-A6E5-4891-97EDF31568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16552" y="2880360"/>
            <a:ext cx="6686756" cy="1097280"/>
          </a:xfrm>
        </p:spPr>
        <p:txBody>
          <a:bodyPr>
            <a:noAutofit/>
          </a:bodyPr>
          <a:lstStyle/>
          <a:p>
            <a:pPr marL="0" lvl="1" indent="0">
              <a:buNone/>
            </a:pPr>
            <a:r>
              <a:rPr lang="es-ES" sz="1600" b="1" dirty="0">
                <a:latin typeface="Raleway" panose="020B0503030101060003" pitchFamily="34" charset="0"/>
              </a:rPr>
              <a:t>1. IMPACTO EN LA SALUD MENTAL</a:t>
            </a:r>
          </a:p>
          <a:p>
            <a:pPr marL="0" lvl="1" indent="0">
              <a:buNone/>
            </a:pPr>
            <a:r>
              <a:rPr lang="es-ES" sz="1600" dirty="0">
                <a:latin typeface="Raleway" panose="020B0503030101060003" pitchFamily="34" charset="0"/>
              </a:rPr>
              <a:t>Estudios de la UNESCO indican que la participación en actividades artísticas puede mejorar la autoestima en un 25% y reducir el estrés en un 30% en jóvenes.</a:t>
            </a:r>
            <a:br>
              <a:rPr lang="es-ES" sz="1600" dirty="0"/>
            </a:br>
            <a:endParaRPr lang="es-ES" sz="1600" dirty="0">
              <a:latin typeface="Raleway" panose="020B0503030101060003" pitchFamily="34" charset="0"/>
            </a:endParaRPr>
          </a:p>
        </p:txBody>
      </p:sp>
      <p:pic>
        <p:nvPicPr>
          <p:cNvPr id="3" name="Picture 2" descr="A colorful letters on a black background&#10;&#10;Description automatically generated">
            <a:extLst>
              <a:ext uri="{FF2B5EF4-FFF2-40B4-BE49-F238E27FC236}">
                <a16:creationId xmlns:a16="http://schemas.microsoft.com/office/drawing/2014/main" id="{91C1334C-C4C1-82BF-32BA-81D3FC72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790924"/>
            <a:ext cx="885588" cy="480920"/>
          </a:xfrm>
          <a:prstGeom prst="rect">
            <a:avLst/>
          </a:prstGeom>
        </p:spPr>
      </p:pic>
      <p:sp>
        <p:nvSpPr>
          <p:cNvPr id="6" name="TextBox 5">
            <a:extLst>
              <a:ext uri="{FF2B5EF4-FFF2-40B4-BE49-F238E27FC236}">
                <a16:creationId xmlns:a16="http://schemas.microsoft.com/office/drawing/2014/main" id="{20620076-91D5-7F47-E47E-DE4CC854E902}"/>
              </a:ext>
            </a:extLst>
          </p:cNvPr>
          <p:cNvSpPr txBox="1"/>
          <p:nvPr/>
        </p:nvSpPr>
        <p:spPr>
          <a:xfrm>
            <a:off x="3963665" y="59898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pic>
        <p:nvPicPr>
          <p:cNvPr id="13" name="Picture 12" descr="A person sitting at a table&#10;&#10;AI-generated content may be incorrect.">
            <a:extLst>
              <a:ext uri="{FF2B5EF4-FFF2-40B4-BE49-F238E27FC236}">
                <a16:creationId xmlns:a16="http://schemas.microsoft.com/office/drawing/2014/main" id="{55A615B4-4CA3-956E-71A5-F41B3754C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0" y="0"/>
            <a:ext cx="3864890" cy="6858000"/>
          </a:xfrm>
          <a:prstGeom prst="rect">
            <a:avLst/>
          </a:prstGeom>
        </p:spPr>
      </p:pic>
      <p:sp>
        <p:nvSpPr>
          <p:cNvPr id="7" name="Subtitle 2">
            <a:extLst>
              <a:ext uri="{FF2B5EF4-FFF2-40B4-BE49-F238E27FC236}">
                <a16:creationId xmlns:a16="http://schemas.microsoft.com/office/drawing/2014/main" id="{363FA831-8EEF-23A5-7013-E65A10B2D1C5}"/>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solidFill>
                  <a:schemeClr val="bg1"/>
                </a:solidFill>
                <a:latin typeface="Raleway" panose="020B0503030101060003" pitchFamily="34" charset="0"/>
              </a:rPr>
              <a:t>Conferencia</a:t>
            </a:r>
          </a:p>
          <a:p>
            <a:pPr algn="r">
              <a:lnSpc>
                <a:spcPct val="120000"/>
              </a:lnSpc>
            </a:pPr>
            <a:endParaRPr lang="es-ES" sz="1700" dirty="0"/>
          </a:p>
        </p:txBody>
      </p:sp>
    </p:spTree>
    <p:extLst>
      <p:ext uri="{BB962C8B-B14F-4D97-AF65-F5344CB8AC3E}">
        <p14:creationId xmlns:p14="http://schemas.microsoft.com/office/powerpoint/2010/main" val="3857128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E06B1D-25C1-8E51-CE05-C170E5336836}"/>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31B7B37-B268-7875-BEFA-3DAB670084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E7258081-23DE-748C-ADC1-8F56DFC01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E5AC9AC-EA36-05AF-361C-7A59851D9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E86306-1A92-0CD6-2EDC-CDC08F7F5A3F}"/>
              </a:ext>
            </a:extLst>
          </p:cNvPr>
          <p:cNvSpPr>
            <a:spLocks noGrp="1"/>
          </p:cNvSpPr>
          <p:nvPr>
            <p:ph type="title"/>
          </p:nvPr>
        </p:nvSpPr>
        <p:spPr>
          <a:xfrm>
            <a:off x="543697" y="365759"/>
            <a:ext cx="10987313" cy="1097280"/>
          </a:xfrm>
        </p:spPr>
        <p:txBody>
          <a:bodyPr vert="horz" lIns="91440" tIns="45720" rIns="91440" bIns="45720" rtlCol="0" anchor="t">
            <a:normAutofit/>
          </a:bodyPr>
          <a:lstStyle/>
          <a:p>
            <a:pPr>
              <a:lnSpc>
                <a:spcPct val="90000"/>
              </a:lnSpc>
            </a:pPr>
            <a:r>
              <a:rPr lang="en-US" sz="3100" dirty="0">
                <a:latin typeface="Brandish" pitchFamily="2" charset="0"/>
              </a:rPr>
              <a:t>Impacto del </a:t>
            </a:r>
            <a:r>
              <a:rPr lang="en-US" sz="3100" dirty="0" err="1">
                <a:latin typeface="Brandish" pitchFamily="2" charset="0"/>
              </a:rPr>
              <a:t>arte</a:t>
            </a:r>
            <a:r>
              <a:rPr lang="en-US" sz="3100" dirty="0">
                <a:latin typeface="Brandish" pitchFamily="2" charset="0"/>
              </a:rPr>
              <a:t> y la </a:t>
            </a:r>
            <a:r>
              <a:rPr lang="en-US" sz="3100" dirty="0" err="1">
                <a:latin typeface="Brandish" pitchFamily="2" charset="0"/>
              </a:rPr>
              <a:t>cultura</a:t>
            </a:r>
            <a:r>
              <a:rPr lang="en-US" sz="3100" dirty="0">
                <a:latin typeface="Brandish" pitchFamily="2" charset="0"/>
              </a:rPr>
              <a:t> </a:t>
            </a:r>
            <a:r>
              <a:rPr lang="en-US" sz="3100" dirty="0" err="1">
                <a:latin typeface="Brandish" pitchFamily="2" charset="0"/>
              </a:rPr>
              <a:t>en</a:t>
            </a:r>
            <a:r>
              <a:rPr lang="en-US" sz="3100" dirty="0">
                <a:latin typeface="Brandish" pitchFamily="2" charset="0"/>
              </a:rPr>
              <a:t> la </a:t>
            </a:r>
            <a:r>
              <a:rPr lang="en-US" sz="3100" dirty="0" err="1">
                <a:latin typeface="Brandish" pitchFamily="2" charset="0"/>
              </a:rPr>
              <a:t>identidad</a:t>
            </a:r>
            <a:r>
              <a:rPr lang="en-US" sz="3100" dirty="0">
                <a:latin typeface="Brandish" pitchFamily="2" charset="0"/>
              </a:rPr>
              <a:t> y </a:t>
            </a:r>
            <a:r>
              <a:rPr lang="en-US" sz="3100" dirty="0" err="1">
                <a:latin typeface="Brandish" pitchFamily="2" charset="0"/>
              </a:rPr>
              <a:t>valores</a:t>
            </a:r>
            <a:r>
              <a:rPr lang="en-US" sz="3100" dirty="0">
                <a:latin typeface="Brandish" pitchFamily="2" charset="0"/>
              </a:rPr>
              <a:t> de </a:t>
            </a:r>
            <a:r>
              <a:rPr lang="en-US" sz="3100" dirty="0" err="1">
                <a:latin typeface="Brandish" pitchFamily="2" charset="0"/>
              </a:rPr>
              <a:t>los</a:t>
            </a:r>
            <a:r>
              <a:rPr lang="en-US" sz="3100" dirty="0">
                <a:latin typeface="Brandish" pitchFamily="2" charset="0"/>
              </a:rPr>
              <a:t> </a:t>
            </a:r>
            <a:r>
              <a:rPr lang="en-US" sz="3100" dirty="0" err="1">
                <a:latin typeface="Brandish" pitchFamily="2" charset="0"/>
              </a:rPr>
              <a:t>jóvenes</a:t>
            </a:r>
            <a:endParaRPr lang="en-US" sz="3100" dirty="0">
              <a:latin typeface="Brandish" pitchFamily="2" charset="0"/>
            </a:endParaRPr>
          </a:p>
        </p:txBody>
      </p:sp>
      <p:sp>
        <p:nvSpPr>
          <p:cNvPr id="4" name="Content Placeholder 3">
            <a:extLst>
              <a:ext uri="{FF2B5EF4-FFF2-40B4-BE49-F238E27FC236}">
                <a16:creationId xmlns:a16="http://schemas.microsoft.com/office/drawing/2014/main" id="{FE86F3B3-CD42-F8BD-D1EC-5BC3375369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26563" y="2594918"/>
            <a:ext cx="4704858" cy="2533136"/>
          </a:xfrm>
        </p:spPr>
        <p:txBody>
          <a:bodyPr>
            <a:normAutofit/>
          </a:bodyPr>
          <a:lstStyle/>
          <a:p>
            <a:pPr marL="0" lvl="1" indent="0">
              <a:buNone/>
            </a:pPr>
            <a:r>
              <a:rPr lang="es-ES" sz="1400" b="1" dirty="0">
                <a:latin typeface="Raleway" panose="020B0503030101060003" pitchFamily="34" charset="0"/>
              </a:rPr>
              <a:t>2. COMPETENCIAS BLANDAS Y NETWORKING</a:t>
            </a:r>
          </a:p>
          <a:p>
            <a:pPr marL="0" lvl="0" indent="0">
              <a:buNone/>
            </a:pPr>
            <a:r>
              <a:rPr lang="es-ES" sz="1400" dirty="0">
                <a:latin typeface="Raleway" panose="020B0503030101060003" pitchFamily="34" charset="0"/>
              </a:rPr>
              <a:t>Fomenta habilidades como la empatía, la comunicación y el trabajo en equipo. El 85% de los jóvenes que se involucran en actividades culturales desarrollan 3 competencias, la creatividad, el trabajo en requipo y la resolución de problemas.</a:t>
            </a:r>
          </a:p>
        </p:txBody>
      </p:sp>
      <p:pic>
        <p:nvPicPr>
          <p:cNvPr id="3" name="Picture 2" descr="A colorful letters on a black background&#10;&#10;Description automatically generated">
            <a:extLst>
              <a:ext uri="{FF2B5EF4-FFF2-40B4-BE49-F238E27FC236}">
                <a16:creationId xmlns:a16="http://schemas.microsoft.com/office/drawing/2014/main" id="{7AD285DE-319D-F059-B636-B4266F034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759619"/>
            <a:ext cx="885588" cy="480920"/>
          </a:xfrm>
          <a:prstGeom prst="rect">
            <a:avLst/>
          </a:prstGeom>
        </p:spPr>
      </p:pic>
      <p:sp>
        <p:nvSpPr>
          <p:cNvPr id="6" name="TextBox 5">
            <a:extLst>
              <a:ext uri="{FF2B5EF4-FFF2-40B4-BE49-F238E27FC236}">
                <a16:creationId xmlns:a16="http://schemas.microsoft.com/office/drawing/2014/main" id="{92BCB2EF-4B67-F57E-DCDF-FBD0F8300B11}"/>
              </a:ext>
            </a:extLst>
          </p:cNvPr>
          <p:cNvSpPr txBox="1"/>
          <p:nvPr/>
        </p:nvSpPr>
        <p:spPr>
          <a:xfrm>
            <a:off x="3963665" y="5941822"/>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EFC81DE8-CF29-9CA4-9FC6-D81CA7A22BBD}"/>
              </a:ext>
            </a:extLst>
          </p:cNvPr>
          <p:cNvSpPr txBox="1">
            <a:spLocks/>
          </p:cNvSpPr>
          <p:nvPr/>
        </p:nvSpPr>
        <p:spPr>
          <a:xfrm>
            <a:off x="233680" y="5858587"/>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pic>
        <p:nvPicPr>
          <p:cNvPr id="8" name="Picture 7" descr="A screenshot of a video call&#10;&#10;AI-generated content may be incorrect.">
            <a:extLst>
              <a:ext uri="{FF2B5EF4-FFF2-40B4-BE49-F238E27FC236}">
                <a16:creationId xmlns:a16="http://schemas.microsoft.com/office/drawing/2014/main" id="{8820311C-C7B3-05E5-1AAD-79FB92E777D2}"/>
              </a:ext>
            </a:extLst>
          </p:cNvPr>
          <p:cNvPicPr>
            <a:picLocks noChangeAspect="1"/>
          </p:cNvPicPr>
          <p:nvPr/>
        </p:nvPicPr>
        <p:blipFill>
          <a:blip r:embed="rId4">
            <a:extLst>
              <a:ext uri="{28A0092B-C50C-407E-A947-70E740481C1C}">
                <a14:useLocalDpi xmlns:a14="http://schemas.microsoft.com/office/drawing/2010/main" val="0"/>
              </a:ext>
            </a:extLst>
          </a:blip>
          <a:srcRect l="1740" t="6863" r="-1" b="9209"/>
          <a:stretch/>
        </p:blipFill>
        <p:spPr>
          <a:xfrm>
            <a:off x="333631" y="1761160"/>
            <a:ext cx="5759301" cy="3689441"/>
          </a:xfrm>
          <a:prstGeom prst="rect">
            <a:avLst/>
          </a:prstGeom>
        </p:spPr>
      </p:pic>
    </p:spTree>
    <p:extLst>
      <p:ext uri="{BB962C8B-B14F-4D97-AF65-F5344CB8AC3E}">
        <p14:creationId xmlns:p14="http://schemas.microsoft.com/office/powerpoint/2010/main" val="655702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D6F3A6-6F9E-F4CE-5749-8B1982353AFE}"/>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C287836-63CD-44AC-5280-5B32486C8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8C8BC32-AE26-EEE7-D933-BEE84D371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EE1414D-F5AE-789A-4ECB-902760DDAA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475543-14A0-E251-2548-AFA6ED923DF1}"/>
              </a:ext>
            </a:extLst>
          </p:cNvPr>
          <p:cNvSpPr>
            <a:spLocks noGrp="1"/>
          </p:cNvSpPr>
          <p:nvPr>
            <p:ph type="title"/>
          </p:nvPr>
        </p:nvSpPr>
        <p:spPr>
          <a:xfrm>
            <a:off x="731529" y="732415"/>
            <a:ext cx="10747239" cy="1097280"/>
          </a:xfrm>
        </p:spPr>
        <p:txBody>
          <a:bodyPr vert="horz" lIns="91440" tIns="45720" rIns="91440" bIns="45720" rtlCol="0" anchor="t">
            <a:normAutofit/>
          </a:bodyPr>
          <a:lstStyle/>
          <a:p>
            <a:pPr>
              <a:lnSpc>
                <a:spcPct val="90000"/>
              </a:lnSpc>
            </a:pPr>
            <a:r>
              <a:rPr lang="en-US" sz="3100" dirty="0">
                <a:latin typeface="Brandish" pitchFamily="2" charset="0"/>
              </a:rPr>
              <a:t>Impacto del </a:t>
            </a:r>
            <a:r>
              <a:rPr lang="en-US" sz="3100" dirty="0" err="1">
                <a:latin typeface="Brandish" pitchFamily="2" charset="0"/>
              </a:rPr>
              <a:t>arte</a:t>
            </a:r>
            <a:r>
              <a:rPr lang="en-US" sz="3100" dirty="0">
                <a:latin typeface="Brandish" pitchFamily="2" charset="0"/>
              </a:rPr>
              <a:t> y la </a:t>
            </a:r>
            <a:r>
              <a:rPr lang="en-US" sz="3100" dirty="0" err="1">
                <a:latin typeface="Brandish" pitchFamily="2" charset="0"/>
              </a:rPr>
              <a:t>cultura</a:t>
            </a:r>
            <a:r>
              <a:rPr lang="en-US" sz="3100" dirty="0">
                <a:latin typeface="Brandish" pitchFamily="2" charset="0"/>
              </a:rPr>
              <a:t> </a:t>
            </a:r>
            <a:r>
              <a:rPr lang="en-US" sz="3100" dirty="0" err="1">
                <a:latin typeface="Brandish" pitchFamily="2" charset="0"/>
              </a:rPr>
              <a:t>en</a:t>
            </a:r>
            <a:r>
              <a:rPr lang="en-US" sz="3100" dirty="0">
                <a:latin typeface="Brandish" pitchFamily="2" charset="0"/>
              </a:rPr>
              <a:t> la </a:t>
            </a:r>
            <a:r>
              <a:rPr lang="en-US" sz="3100" dirty="0" err="1">
                <a:latin typeface="Brandish" pitchFamily="2" charset="0"/>
              </a:rPr>
              <a:t>identidad</a:t>
            </a:r>
            <a:r>
              <a:rPr lang="en-US" sz="3100" dirty="0">
                <a:latin typeface="Brandish" pitchFamily="2" charset="0"/>
              </a:rPr>
              <a:t> y </a:t>
            </a:r>
            <a:r>
              <a:rPr lang="en-US" sz="3100" dirty="0" err="1">
                <a:latin typeface="Brandish" pitchFamily="2" charset="0"/>
              </a:rPr>
              <a:t>valores</a:t>
            </a:r>
            <a:r>
              <a:rPr lang="en-US" sz="3100" dirty="0">
                <a:latin typeface="Brandish" pitchFamily="2" charset="0"/>
              </a:rPr>
              <a:t> de </a:t>
            </a:r>
            <a:r>
              <a:rPr lang="en-US" sz="3100" dirty="0" err="1">
                <a:latin typeface="Brandish" pitchFamily="2" charset="0"/>
              </a:rPr>
              <a:t>los</a:t>
            </a:r>
            <a:r>
              <a:rPr lang="en-US" sz="3100" dirty="0">
                <a:latin typeface="Brandish" pitchFamily="2" charset="0"/>
              </a:rPr>
              <a:t> </a:t>
            </a:r>
            <a:r>
              <a:rPr lang="en-US" sz="3100" dirty="0" err="1">
                <a:latin typeface="Brandish" pitchFamily="2" charset="0"/>
              </a:rPr>
              <a:t>jóvenes</a:t>
            </a:r>
            <a:endParaRPr lang="en-US" sz="3100" dirty="0">
              <a:latin typeface="Brandish" pitchFamily="2" charset="0"/>
            </a:endParaRPr>
          </a:p>
        </p:txBody>
      </p:sp>
      <p:sp>
        <p:nvSpPr>
          <p:cNvPr id="4" name="Content Placeholder 3">
            <a:extLst>
              <a:ext uri="{FF2B5EF4-FFF2-40B4-BE49-F238E27FC236}">
                <a16:creationId xmlns:a16="http://schemas.microsoft.com/office/drawing/2014/main" id="{264688A3-5B21-A53B-66EB-C8A3B39CFB1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43857" y="2187092"/>
            <a:ext cx="6686756" cy="1097281"/>
          </a:xfrm>
        </p:spPr>
        <p:txBody>
          <a:bodyPr>
            <a:normAutofit/>
          </a:bodyPr>
          <a:lstStyle/>
          <a:p>
            <a:pPr marL="0" indent="0">
              <a:spcBef>
                <a:spcPts val="2500"/>
              </a:spcBef>
              <a:buNone/>
            </a:pPr>
            <a:r>
              <a:rPr lang="es-ES" sz="1400" b="1" dirty="0">
                <a:latin typeface="Raleway" panose="020B0503030101060003" pitchFamily="34" charset="0"/>
              </a:rPr>
              <a:t>3. IMPACTO SOCIAL</a:t>
            </a:r>
          </a:p>
          <a:p>
            <a:pPr marL="0" lvl="1" indent="0">
              <a:buNone/>
            </a:pPr>
            <a:r>
              <a:rPr lang="es-ES" sz="1400" b="1" dirty="0">
                <a:solidFill>
                  <a:schemeClr val="accent4"/>
                </a:solidFill>
                <a:latin typeface="Raleway" panose="020B0503030101060003" pitchFamily="34" charset="0"/>
              </a:rPr>
              <a:t>El pensamiento de los jóvenes</a:t>
            </a:r>
            <a:r>
              <a:rPr lang="es-ES" sz="1400" dirty="0">
                <a:latin typeface="Raleway" panose="020B0503030101060003" pitchFamily="34" charset="0"/>
              </a:rPr>
              <a:t> contribuye </a:t>
            </a:r>
            <a:r>
              <a:rPr lang="es-ES" sz="1400" dirty="0">
                <a:solidFill>
                  <a:srgbClr val="00B050"/>
                </a:solidFill>
                <a:latin typeface="Raleway" panose="020B0503030101060003" pitchFamily="34" charset="0"/>
              </a:rPr>
              <a:t>en causas sociales importantes</a:t>
            </a:r>
            <a:r>
              <a:rPr lang="es-ES" sz="1400" dirty="0">
                <a:latin typeface="Raleway" panose="020B0503030101060003" pitchFamily="34" charset="0"/>
              </a:rPr>
              <a:t>.</a:t>
            </a:r>
          </a:p>
        </p:txBody>
      </p:sp>
      <p:pic>
        <p:nvPicPr>
          <p:cNvPr id="3" name="Picture 2" descr="A colorful letters on a black background&#10;&#10;Description automatically generated">
            <a:extLst>
              <a:ext uri="{FF2B5EF4-FFF2-40B4-BE49-F238E27FC236}">
                <a16:creationId xmlns:a16="http://schemas.microsoft.com/office/drawing/2014/main" id="{53508805-3A53-D7AE-9853-3BDAD5EFA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75E3F792-1223-EFB4-98EF-ECFBB581AD43}"/>
              </a:ext>
            </a:extLst>
          </p:cNvPr>
          <p:cNvSpPr txBox="1"/>
          <p:nvPr/>
        </p:nvSpPr>
        <p:spPr>
          <a:xfrm>
            <a:off x="3963665" y="5978893"/>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B56C4BB4-989D-A315-BDEA-4D06440B4F8F}"/>
              </a:ext>
            </a:extLst>
          </p:cNvPr>
          <p:cNvSpPr txBox="1">
            <a:spLocks/>
          </p:cNvSpPr>
          <p:nvPr/>
        </p:nvSpPr>
        <p:spPr>
          <a:xfrm>
            <a:off x="233680" y="5932729"/>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pic>
        <p:nvPicPr>
          <p:cNvPr id="8" name="Picture 7" descr="A group of people wearing face masks&#10;&#10;AI-generated content may be incorrect.">
            <a:extLst>
              <a:ext uri="{FF2B5EF4-FFF2-40B4-BE49-F238E27FC236}">
                <a16:creationId xmlns:a16="http://schemas.microsoft.com/office/drawing/2014/main" id="{85D8E147-3133-638B-BD14-BC8935002467}"/>
              </a:ext>
            </a:extLst>
          </p:cNvPr>
          <p:cNvPicPr>
            <a:picLocks noChangeAspect="1"/>
          </p:cNvPicPr>
          <p:nvPr/>
        </p:nvPicPr>
        <p:blipFill>
          <a:blip r:embed="rId4">
            <a:extLst>
              <a:ext uri="{28A0092B-C50C-407E-A947-70E740481C1C}">
                <a14:useLocalDpi xmlns:a14="http://schemas.microsoft.com/office/drawing/2010/main" val="0"/>
              </a:ext>
            </a:extLst>
          </a:blip>
          <a:srcRect t="46259" b="15115"/>
          <a:stretch/>
        </p:blipFill>
        <p:spPr>
          <a:xfrm>
            <a:off x="1524000" y="3085910"/>
            <a:ext cx="9144000" cy="2648996"/>
          </a:xfrm>
          <a:prstGeom prst="rect">
            <a:avLst/>
          </a:prstGeom>
        </p:spPr>
      </p:pic>
    </p:spTree>
    <p:extLst>
      <p:ext uri="{BB962C8B-B14F-4D97-AF65-F5344CB8AC3E}">
        <p14:creationId xmlns:p14="http://schemas.microsoft.com/office/powerpoint/2010/main" val="1330368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42C4105-EFF3-5062-5348-780EB5A8FF43}"/>
              </a:ext>
            </a:extLst>
          </p:cNvPr>
          <p:cNvSpPr>
            <a:spLocks noGrp="1"/>
          </p:cNvSpPr>
          <p:nvPr>
            <p:ph type="title"/>
          </p:nvPr>
        </p:nvSpPr>
        <p:spPr>
          <a:xfrm>
            <a:off x="640079" y="1572768"/>
            <a:ext cx="8162176" cy="1406993"/>
          </a:xfrm>
        </p:spPr>
        <p:txBody>
          <a:bodyPr anchor="b">
            <a:normAutofit/>
          </a:bodyPr>
          <a:lstStyle/>
          <a:p>
            <a:r>
              <a:rPr lang="es-ES" sz="6000" dirty="0">
                <a:latin typeface="Brandish" pitchFamily="2" charset="0"/>
              </a:rPr>
              <a:t>Conclusión</a:t>
            </a:r>
          </a:p>
        </p:txBody>
      </p:sp>
      <p:graphicFrame>
        <p:nvGraphicFramePr>
          <p:cNvPr id="13" name="Content Placeholder 2">
            <a:extLst>
              <a:ext uri="{FF2B5EF4-FFF2-40B4-BE49-F238E27FC236}">
                <a16:creationId xmlns:a16="http://schemas.microsoft.com/office/drawing/2014/main" id="{8D58E1F0-BCF4-124E-4884-5651D6C7E009}"/>
              </a:ext>
            </a:extLst>
          </p:cNvPr>
          <p:cNvGraphicFramePr>
            <a:graphicFrameLocks noGrp="1"/>
          </p:cNvGraphicFramePr>
          <p:nvPr>
            <p:ph idx="1"/>
            <p:extLst>
              <p:ext uri="{D42A27DB-BD31-4B8C-83A1-F6EECF244321}">
                <p14:modId xmlns:p14="http://schemas.microsoft.com/office/powerpoint/2010/main" val="2747608310"/>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Picture 2" descr="A colorful letters on a black background&#10;&#10;Description automatically generated">
            <a:extLst>
              <a:ext uri="{FF2B5EF4-FFF2-40B4-BE49-F238E27FC236}">
                <a16:creationId xmlns:a16="http://schemas.microsoft.com/office/drawing/2014/main" id="{25CE0B7A-EF22-9617-6BAE-02D9C5B597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0367" y="424595"/>
            <a:ext cx="885588" cy="480920"/>
          </a:xfrm>
          <a:prstGeom prst="rect">
            <a:avLst/>
          </a:prstGeom>
        </p:spPr>
      </p:pic>
      <p:sp>
        <p:nvSpPr>
          <p:cNvPr id="4" name="TextBox 3">
            <a:extLst>
              <a:ext uri="{FF2B5EF4-FFF2-40B4-BE49-F238E27FC236}">
                <a16:creationId xmlns:a16="http://schemas.microsoft.com/office/drawing/2014/main" id="{D3741A86-7668-8116-B895-E8D966561F96}"/>
              </a:ext>
            </a:extLst>
          </p:cNvPr>
          <p:cNvSpPr txBox="1"/>
          <p:nvPr/>
        </p:nvSpPr>
        <p:spPr>
          <a:xfrm>
            <a:off x="4318433" y="424871"/>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5" name="Subtitle 2">
            <a:extLst>
              <a:ext uri="{FF2B5EF4-FFF2-40B4-BE49-F238E27FC236}">
                <a16:creationId xmlns:a16="http://schemas.microsoft.com/office/drawing/2014/main" id="{76E30F3B-8A6E-8B90-9CAF-EF842BD5EDE9}"/>
              </a:ext>
            </a:extLst>
          </p:cNvPr>
          <p:cNvSpPr txBox="1">
            <a:spLocks/>
          </p:cNvSpPr>
          <p:nvPr/>
        </p:nvSpPr>
        <p:spPr>
          <a:xfrm>
            <a:off x="713232" y="331883"/>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sp>
        <p:nvSpPr>
          <p:cNvPr id="6" name="TextBox 5">
            <a:extLst>
              <a:ext uri="{FF2B5EF4-FFF2-40B4-BE49-F238E27FC236}">
                <a16:creationId xmlns:a16="http://schemas.microsoft.com/office/drawing/2014/main" id="{BA1673C4-DB73-9055-4AE0-CCC6E299BB19}"/>
              </a:ext>
            </a:extLst>
          </p:cNvPr>
          <p:cNvSpPr txBox="1"/>
          <p:nvPr/>
        </p:nvSpPr>
        <p:spPr>
          <a:xfrm>
            <a:off x="4721167" y="5821404"/>
            <a:ext cx="3423920" cy="369332"/>
          </a:xfrm>
          <a:prstGeom prst="rect">
            <a:avLst/>
          </a:prstGeom>
          <a:noFill/>
        </p:spPr>
        <p:txBody>
          <a:bodyPr wrap="square" rtlCol="0">
            <a:spAutoFit/>
          </a:bodyPr>
          <a:lstStyle/>
          <a:p>
            <a:r>
              <a:rPr lang="es-ES" dirty="0">
                <a:latin typeface="Raleway" panose="020B0503030101060003" pitchFamily="34" charset="0"/>
              </a:rPr>
              <a:t>MUCHAS GRACIAS</a:t>
            </a:r>
          </a:p>
        </p:txBody>
      </p:sp>
      <p:sp>
        <p:nvSpPr>
          <p:cNvPr id="7" name="TextBox 6">
            <a:extLst>
              <a:ext uri="{FF2B5EF4-FFF2-40B4-BE49-F238E27FC236}">
                <a16:creationId xmlns:a16="http://schemas.microsoft.com/office/drawing/2014/main" id="{00D6EBB2-5719-F822-EA70-595B4A4377EB}"/>
              </a:ext>
            </a:extLst>
          </p:cNvPr>
          <p:cNvSpPr txBox="1"/>
          <p:nvPr/>
        </p:nvSpPr>
        <p:spPr>
          <a:xfrm>
            <a:off x="713232" y="6136975"/>
            <a:ext cx="10927992" cy="276999"/>
          </a:xfrm>
          <a:prstGeom prst="rect">
            <a:avLst/>
          </a:prstGeom>
          <a:noFill/>
        </p:spPr>
        <p:txBody>
          <a:bodyPr wrap="none" rtlCol="0">
            <a:spAutoFit/>
          </a:bodyPr>
          <a:lstStyle/>
          <a:p>
            <a:r>
              <a:rPr lang="es-ES" sz="1200" dirty="0">
                <a:latin typeface="Raleway" panose="020B0503030101060003" pitchFamily="34" charset="0"/>
                <a:hlinkClick r:id="rId9"/>
              </a:rPr>
              <a:t>www.aimamartin.com</a:t>
            </a:r>
            <a:r>
              <a:rPr lang="es-ES" sz="1200" dirty="0">
                <a:latin typeface="Raleway" panose="020B0503030101060003" pitchFamily="34" charset="0"/>
              </a:rPr>
              <a:t>                                                                                                                                                                                                  </a:t>
            </a:r>
            <a:r>
              <a:rPr lang="es-ES" sz="1000" dirty="0"/>
              <a:t>Todos los derechos reservados </a:t>
            </a:r>
          </a:p>
        </p:txBody>
      </p:sp>
    </p:spTree>
    <p:extLst>
      <p:ext uri="{BB962C8B-B14F-4D97-AF65-F5344CB8AC3E}">
        <p14:creationId xmlns:p14="http://schemas.microsoft.com/office/powerpoint/2010/main" val="34398075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958862-BF02-1A13-4BE1-34BA35D2FA5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F7135F-9A43-63D0-9E7B-637825101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C463ACD-81EA-89FC-17FC-3FA5D18A669F}"/>
              </a:ext>
            </a:extLst>
          </p:cNvPr>
          <p:cNvPicPr>
            <a:picLocks noChangeAspect="1"/>
          </p:cNvPicPr>
          <p:nvPr/>
        </p:nvPicPr>
        <p:blipFill>
          <a:blip r:embed="rId3">
            <a:alphaModFix amt="85000"/>
            <a:extLst>
              <a:ext uri="{28A0092B-C50C-407E-A947-70E740481C1C}">
                <a14:useLocalDpi xmlns:a14="http://schemas.microsoft.com/office/drawing/2010/main" val="0"/>
              </a:ext>
            </a:extLst>
          </a:blip>
          <a:srcRect l="9091" t="33301" b="32565"/>
          <a:stretch/>
        </p:blipFill>
        <p:spPr>
          <a:xfrm>
            <a:off x="20" y="10"/>
            <a:ext cx="12191979" cy="6857990"/>
          </a:xfrm>
          <a:prstGeom prst="rect">
            <a:avLst/>
          </a:prstGeom>
          <a:effectLst>
            <a:outerShdw blurRad="50800" dist="50800" dir="5400000" algn="ctr" rotWithShape="0">
              <a:srgbClr val="000000"/>
            </a:outerShdw>
          </a:effectLst>
        </p:spPr>
      </p:pic>
      <p:sp>
        <p:nvSpPr>
          <p:cNvPr id="24" name="Rectangle 23">
            <a:extLst>
              <a:ext uri="{FF2B5EF4-FFF2-40B4-BE49-F238E27FC236}">
                <a16:creationId xmlns:a16="http://schemas.microsoft.com/office/drawing/2014/main" id="{6FCB1AA8-AD72-9C1A-72C4-AB43BC74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2545822-419B-2E65-E7E7-5988CDAE77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8375"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colorful letters on a black background&#10;&#10;Description automatically generated">
            <a:extLst>
              <a:ext uri="{FF2B5EF4-FFF2-40B4-BE49-F238E27FC236}">
                <a16:creationId xmlns:a16="http://schemas.microsoft.com/office/drawing/2014/main" id="{A4B3189C-581E-81F4-D4B0-E5E29F377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675" y="3909666"/>
            <a:ext cx="1640547" cy="890902"/>
          </a:xfrm>
          <a:prstGeom prst="rect">
            <a:avLst/>
          </a:prstGeom>
        </p:spPr>
      </p:pic>
      <p:sp>
        <p:nvSpPr>
          <p:cNvPr id="7" name="Title 6">
            <a:extLst>
              <a:ext uri="{FF2B5EF4-FFF2-40B4-BE49-F238E27FC236}">
                <a16:creationId xmlns:a16="http://schemas.microsoft.com/office/drawing/2014/main" id="{95A6CD58-0A06-2CF3-3CA7-5A07BC17CCEA}"/>
              </a:ext>
            </a:extLst>
          </p:cNvPr>
          <p:cNvSpPr>
            <a:spLocks noGrp="1"/>
          </p:cNvSpPr>
          <p:nvPr>
            <p:ph type="ctrTitle"/>
          </p:nvPr>
        </p:nvSpPr>
        <p:spPr/>
        <p:txBody>
          <a:bodyPr/>
          <a:lstStyle/>
          <a:p>
            <a:endParaRPr lang="es-ES" dirty="0"/>
          </a:p>
        </p:txBody>
      </p:sp>
      <p:sp>
        <p:nvSpPr>
          <p:cNvPr id="9" name="Subtitle 8">
            <a:extLst>
              <a:ext uri="{FF2B5EF4-FFF2-40B4-BE49-F238E27FC236}">
                <a16:creationId xmlns:a16="http://schemas.microsoft.com/office/drawing/2014/main" id="{C00C75CF-8553-2529-73F5-82816077A135}"/>
              </a:ext>
            </a:extLst>
          </p:cNvPr>
          <p:cNvSpPr>
            <a:spLocks noGrp="1"/>
          </p:cNvSpPr>
          <p:nvPr>
            <p:ph type="subTitle" idx="1"/>
          </p:nvPr>
        </p:nvSpPr>
        <p:spPr/>
        <p:txBody>
          <a:bodyPr/>
          <a:lstStyle/>
          <a:p>
            <a:endParaRPr lang="es-ES"/>
          </a:p>
        </p:txBody>
      </p:sp>
      <p:sp>
        <p:nvSpPr>
          <p:cNvPr id="10" name="Rectangle 9">
            <a:extLst>
              <a:ext uri="{FF2B5EF4-FFF2-40B4-BE49-F238E27FC236}">
                <a16:creationId xmlns:a16="http://schemas.microsoft.com/office/drawing/2014/main" id="{764AAAB7-EE53-931A-734B-D7D9D70F3C84}"/>
              </a:ext>
            </a:extLst>
          </p:cNvPr>
          <p:cNvSpPr/>
          <p:nvPr/>
        </p:nvSpPr>
        <p:spPr>
          <a:xfrm>
            <a:off x="673091" y="1036320"/>
            <a:ext cx="10878829" cy="4521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11" name="Title 1">
            <a:extLst>
              <a:ext uri="{FF2B5EF4-FFF2-40B4-BE49-F238E27FC236}">
                <a16:creationId xmlns:a16="http://schemas.microsoft.com/office/drawing/2014/main" id="{3AAC30B9-2977-757B-58F3-6E5527B2DF97}"/>
              </a:ext>
            </a:extLst>
          </p:cNvPr>
          <p:cNvSpPr txBox="1">
            <a:spLocks/>
          </p:cNvSpPr>
          <p:nvPr/>
        </p:nvSpPr>
        <p:spPr>
          <a:xfrm>
            <a:off x="1114847" y="1783879"/>
            <a:ext cx="9969713" cy="101302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marL="457200" indent="-457200">
              <a:buFont typeface="Wingdings" panose="05000000000000000000" pitchFamily="2" charset="2"/>
              <a:buChar char="ü"/>
            </a:pPr>
            <a:r>
              <a:rPr lang="es-ES" sz="2400" b="0" dirty="0">
                <a:solidFill>
                  <a:schemeClr val="bg1"/>
                </a:solidFill>
                <a:latin typeface="Raleway" panose="020B0503030101060003" pitchFamily="34" charset="0"/>
              </a:rPr>
              <a:t>La</a:t>
            </a:r>
            <a:r>
              <a:rPr lang="es-ES" sz="2400" dirty="0">
                <a:solidFill>
                  <a:schemeClr val="bg1"/>
                </a:solidFill>
                <a:latin typeface="Raleway" panose="020B0503030101060003" pitchFamily="34" charset="0"/>
              </a:rPr>
              <a:t> creatividad: Motor del </a:t>
            </a:r>
            <a:r>
              <a:rPr lang="es-ES" sz="2400" dirty="0">
                <a:solidFill>
                  <a:srgbClr val="FF0000"/>
                </a:solidFill>
                <a:latin typeface="Raleway" panose="020B0503030101060003" pitchFamily="34" charset="0"/>
              </a:rPr>
              <a:t>FUTURO ? </a:t>
            </a:r>
            <a:endParaRPr lang="es-ES" sz="2400" dirty="0">
              <a:solidFill>
                <a:srgbClr val="FFFFFF"/>
              </a:solidFill>
              <a:latin typeface="Brandish" pitchFamily="2" charset="0"/>
            </a:endParaRPr>
          </a:p>
        </p:txBody>
      </p:sp>
      <p:sp>
        <p:nvSpPr>
          <p:cNvPr id="12" name="TextBox 11">
            <a:extLst>
              <a:ext uri="{FF2B5EF4-FFF2-40B4-BE49-F238E27FC236}">
                <a16:creationId xmlns:a16="http://schemas.microsoft.com/office/drawing/2014/main" id="{8574384D-44E7-0576-4101-4068487B36B2}"/>
              </a:ext>
            </a:extLst>
          </p:cNvPr>
          <p:cNvSpPr txBox="1"/>
          <p:nvPr/>
        </p:nvSpPr>
        <p:spPr>
          <a:xfrm>
            <a:off x="1114847" y="2859080"/>
            <a:ext cx="7941598" cy="461665"/>
          </a:xfrm>
          <a:prstGeom prst="rect">
            <a:avLst/>
          </a:prstGeom>
          <a:noFill/>
        </p:spPr>
        <p:txBody>
          <a:bodyPr wrap="none" rtlCol="0">
            <a:spAutoFit/>
          </a:bodyPr>
          <a:lstStyle/>
          <a:p>
            <a:pPr marL="285750" indent="-285750">
              <a:buFont typeface="Wingdings" panose="05000000000000000000" pitchFamily="2" charset="2"/>
              <a:buChar char="ü"/>
            </a:pPr>
            <a:r>
              <a:rPr lang="es-ES" sz="2200" dirty="0">
                <a:solidFill>
                  <a:schemeClr val="bg1"/>
                </a:solidFill>
                <a:latin typeface="Raleway" panose="020B0503030101060003" pitchFamily="34" charset="0"/>
              </a:rPr>
              <a:t> </a:t>
            </a:r>
            <a:r>
              <a:rPr lang="es-ES" sz="2200" b="1" dirty="0">
                <a:solidFill>
                  <a:schemeClr val="bg1"/>
                </a:solidFill>
                <a:latin typeface="Raleway" panose="020B0503030101060003" pitchFamily="34" charset="0"/>
              </a:rPr>
              <a:t>Cómo </a:t>
            </a:r>
            <a:r>
              <a:rPr lang="es-ES" sz="2400" b="1" dirty="0">
                <a:solidFill>
                  <a:schemeClr val="bg1"/>
                </a:solidFill>
                <a:latin typeface="Raleway" panose="020B0503030101060003" pitchFamily="34" charset="0"/>
              </a:rPr>
              <a:t>convertir</a:t>
            </a:r>
            <a:r>
              <a:rPr lang="es-ES" sz="2200" b="1" dirty="0">
                <a:solidFill>
                  <a:schemeClr val="bg1"/>
                </a:solidFill>
                <a:latin typeface="Raleway" panose="020B0503030101060003" pitchFamily="34" charset="0"/>
              </a:rPr>
              <a:t> ideas en proyectos reales en 4 pasos</a:t>
            </a:r>
            <a:endParaRPr lang="es-ES" sz="2200" dirty="0">
              <a:solidFill>
                <a:srgbClr val="FF0000"/>
              </a:solidFill>
            </a:endParaRPr>
          </a:p>
        </p:txBody>
      </p:sp>
      <p:sp>
        <p:nvSpPr>
          <p:cNvPr id="13" name="TextBox 12">
            <a:extLst>
              <a:ext uri="{FF2B5EF4-FFF2-40B4-BE49-F238E27FC236}">
                <a16:creationId xmlns:a16="http://schemas.microsoft.com/office/drawing/2014/main" id="{D30F18DE-4171-6775-C031-A53E19605EB5}"/>
              </a:ext>
            </a:extLst>
          </p:cNvPr>
          <p:cNvSpPr txBox="1"/>
          <p:nvPr/>
        </p:nvSpPr>
        <p:spPr>
          <a:xfrm>
            <a:off x="1114847" y="4065549"/>
            <a:ext cx="9545437" cy="830997"/>
          </a:xfrm>
          <a:prstGeom prst="rect">
            <a:avLst/>
          </a:prstGeom>
          <a:noFill/>
        </p:spPr>
        <p:txBody>
          <a:bodyPr wrap="square" rtlCol="0">
            <a:spAutoFit/>
          </a:bodyPr>
          <a:lstStyle/>
          <a:p>
            <a:pPr marL="285750" indent="-285750">
              <a:buFont typeface="Wingdings" panose="05000000000000000000" pitchFamily="2" charset="2"/>
              <a:buChar char="ü"/>
            </a:pPr>
            <a:r>
              <a:rPr lang="es-ES" sz="2400" dirty="0">
                <a:solidFill>
                  <a:srgbClr val="FF0000"/>
                </a:solidFill>
                <a:latin typeface="Raleway" panose="020B0503030101060003" pitchFamily="34" charset="0"/>
              </a:rPr>
              <a:t>  El Arte y la Cultura, herramientas para el </a:t>
            </a:r>
            <a:r>
              <a:rPr lang="es-ES" sz="2400" b="1" dirty="0">
                <a:solidFill>
                  <a:srgbClr val="FF0000"/>
                </a:solidFill>
                <a:latin typeface="Raleway" panose="020B0503030101060003" pitchFamily="34" charset="0"/>
              </a:rPr>
              <a:t>desarrollo personal y    social</a:t>
            </a:r>
            <a:r>
              <a:rPr lang="es-ES" sz="2400" dirty="0">
                <a:solidFill>
                  <a:srgbClr val="FF0000"/>
                </a:solidFill>
                <a:latin typeface="Raleway" panose="020B0503030101060003" pitchFamily="34" charset="0"/>
              </a:rPr>
              <a:t>.</a:t>
            </a:r>
            <a:endParaRPr lang="es-ES" sz="2400" dirty="0">
              <a:solidFill>
                <a:srgbClr val="FF0000"/>
              </a:solidFill>
            </a:endParaRPr>
          </a:p>
        </p:txBody>
      </p:sp>
      <p:pic>
        <p:nvPicPr>
          <p:cNvPr id="14" name="Picture 13" descr="A colorful letters on a black background&#10;&#10;Description automatically generated">
            <a:extLst>
              <a:ext uri="{FF2B5EF4-FFF2-40B4-BE49-F238E27FC236}">
                <a16:creationId xmlns:a16="http://schemas.microsoft.com/office/drawing/2014/main" id="{D18561E1-ACA7-0115-485F-C453ED391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16" name="TextBox 15">
            <a:extLst>
              <a:ext uri="{FF2B5EF4-FFF2-40B4-BE49-F238E27FC236}">
                <a16:creationId xmlns:a16="http://schemas.microsoft.com/office/drawing/2014/main" id="{0223A050-1D0B-9F5E-A518-BB508CCD6537}"/>
              </a:ext>
            </a:extLst>
          </p:cNvPr>
          <p:cNvSpPr txBox="1"/>
          <p:nvPr/>
        </p:nvSpPr>
        <p:spPr>
          <a:xfrm>
            <a:off x="3963665" y="6040678"/>
            <a:ext cx="7383789" cy="261610"/>
          </a:xfrm>
          <a:prstGeom prst="rect">
            <a:avLst/>
          </a:prstGeom>
          <a:noFill/>
        </p:spPr>
        <p:txBody>
          <a:bodyPr wrap="square">
            <a:spAutoFit/>
          </a:bodyPr>
          <a:lstStyle/>
          <a:p>
            <a:r>
              <a:rPr lang="es-ES" sz="1100" dirty="0">
                <a:solidFill>
                  <a:srgbClr val="FFFFFF"/>
                </a:solidFill>
                <a:latin typeface="Brandish" pitchFamily="2" charset="0"/>
              </a:rPr>
              <a:t>Descubre el Poder del Arte en la Vida de los Jóvenes</a:t>
            </a:r>
            <a:endParaRPr lang="es-ES" sz="1100" dirty="0"/>
          </a:p>
        </p:txBody>
      </p:sp>
      <p:sp>
        <p:nvSpPr>
          <p:cNvPr id="17" name="Subtitle 2">
            <a:extLst>
              <a:ext uri="{FF2B5EF4-FFF2-40B4-BE49-F238E27FC236}">
                <a16:creationId xmlns:a16="http://schemas.microsoft.com/office/drawing/2014/main" id="{CF4C08D9-144A-C694-888E-1E72F3280C3B}"/>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solidFill>
                  <a:srgbClr val="FFFFFF"/>
                </a:solidFill>
                <a:latin typeface="Raleway" panose="020B0503030101060003" pitchFamily="34" charset="0"/>
              </a:rPr>
              <a:t>Conferencia</a:t>
            </a:r>
          </a:p>
          <a:p>
            <a:pPr algn="r">
              <a:lnSpc>
                <a:spcPct val="120000"/>
              </a:lnSpc>
            </a:pPr>
            <a:endParaRPr lang="es-ES" sz="1700" dirty="0">
              <a:solidFill>
                <a:srgbClr val="FFFFFF"/>
              </a:solidFill>
            </a:endParaRPr>
          </a:p>
        </p:txBody>
      </p:sp>
    </p:spTree>
    <p:extLst>
      <p:ext uri="{BB962C8B-B14F-4D97-AF65-F5344CB8AC3E}">
        <p14:creationId xmlns:p14="http://schemas.microsoft.com/office/powerpoint/2010/main" val="2029043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2982"/>
    </mc:Choice>
    <mc:Fallback xmlns="">
      <p:transition spd="slow" advTm="729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A group of people raising their hands&#10;&#10;Description automatically generated">
            <a:extLst>
              <a:ext uri="{FF2B5EF4-FFF2-40B4-BE49-F238E27FC236}">
                <a16:creationId xmlns:a16="http://schemas.microsoft.com/office/drawing/2014/main" id="{B461DB54-4C7D-2ABA-E4DB-F19BE6FE351A}"/>
              </a:ext>
            </a:extLst>
          </p:cNvPr>
          <p:cNvPicPr>
            <a:picLocks noChangeAspect="1"/>
          </p:cNvPicPr>
          <p:nvPr/>
        </p:nvPicPr>
        <p:blipFill>
          <a:blip r:embed="rId3">
            <a:extLst>
              <a:ext uri="{28A0092B-C50C-407E-A947-70E740481C1C}">
                <a14:useLocalDpi xmlns:a14="http://schemas.microsoft.com/office/drawing/2010/main" val="0"/>
              </a:ext>
            </a:extLst>
          </a:blip>
          <a:srcRect l="31" t="26094" r="-169" b="-26092"/>
          <a:stretch/>
        </p:blipFill>
        <p:spPr>
          <a:xfrm>
            <a:off x="0" y="837618"/>
            <a:ext cx="12219024" cy="8250924"/>
          </a:xfrm>
          <a:prstGeom prst="rect">
            <a:avLst/>
          </a:prstGeom>
        </p:spPr>
      </p:pic>
      <p:sp>
        <p:nvSpPr>
          <p:cNvPr id="2" name="Title 1">
            <a:extLst>
              <a:ext uri="{FF2B5EF4-FFF2-40B4-BE49-F238E27FC236}">
                <a16:creationId xmlns:a16="http://schemas.microsoft.com/office/drawing/2014/main" id="{DA35D0E8-CD45-5687-1787-EEA1C279B568}"/>
              </a:ext>
            </a:extLst>
          </p:cNvPr>
          <p:cNvSpPr>
            <a:spLocks noGrp="1"/>
          </p:cNvSpPr>
          <p:nvPr>
            <p:ph type="ctrTitle"/>
          </p:nvPr>
        </p:nvSpPr>
        <p:spPr>
          <a:xfrm>
            <a:off x="1752601" y="321128"/>
            <a:ext cx="8247242" cy="723901"/>
          </a:xfrm>
        </p:spPr>
        <p:txBody>
          <a:bodyPr>
            <a:normAutofit fontScale="90000"/>
          </a:bodyPr>
          <a:lstStyle/>
          <a:p>
            <a:pPr>
              <a:lnSpc>
                <a:spcPct val="90000"/>
              </a:lnSpc>
            </a:pPr>
            <a:r>
              <a:rPr lang="es-ES" sz="4900" dirty="0">
                <a:latin typeface="Brandish" pitchFamily="2" charset="0"/>
              </a:rPr>
              <a:t>La Creatividad: Motor del</a:t>
            </a:r>
            <a:endParaRPr lang="es-ES" sz="4900" dirty="0"/>
          </a:p>
        </p:txBody>
      </p:sp>
      <p:cxnSp>
        <p:nvCxnSpPr>
          <p:cNvPr id="25" name="Straight Connector 24">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33A0DA-A161-5A7D-FC83-337B033209BB}"/>
              </a:ext>
            </a:extLst>
          </p:cNvPr>
          <p:cNvSpPr txBox="1"/>
          <p:nvPr/>
        </p:nvSpPr>
        <p:spPr>
          <a:xfrm>
            <a:off x="7155781" y="905892"/>
            <a:ext cx="3306781" cy="1200329"/>
          </a:xfrm>
          <a:prstGeom prst="rect">
            <a:avLst/>
          </a:prstGeom>
          <a:noFill/>
        </p:spPr>
        <p:txBody>
          <a:bodyPr wrap="square">
            <a:spAutoFit/>
          </a:bodyPr>
          <a:lstStyle/>
          <a:p>
            <a:r>
              <a:rPr lang="es-ES" sz="7200" dirty="0">
                <a:solidFill>
                  <a:srgbClr val="FF0000"/>
                </a:solidFill>
                <a:latin typeface="Brandish" pitchFamily="2" charset="0"/>
              </a:rPr>
              <a:t>futuro</a:t>
            </a:r>
            <a:endParaRPr lang="es-ES" sz="7200" dirty="0">
              <a:solidFill>
                <a:srgbClr val="FF0000"/>
              </a:solidFill>
            </a:endParaRPr>
          </a:p>
        </p:txBody>
      </p:sp>
      <p:sp>
        <p:nvSpPr>
          <p:cNvPr id="8" name="TextBox 7">
            <a:extLst>
              <a:ext uri="{FF2B5EF4-FFF2-40B4-BE49-F238E27FC236}">
                <a16:creationId xmlns:a16="http://schemas.microsoft.com/office/drawing/2014/main" id="{2F936780-7E93-0B92-ABD8-5DE16A90E94F}"/>
              </a:ext>
            </a:extLst>
          </p:cNvPr>
          <p:cNvSpPr txBox="1"/>
          <p:nvPr/>
        </p:nvSpPr>
        <p:spPr>
          <a:xfrm>
            <a:off x="11281728" y="2541002"/>
            <a:ext cx="838201" cy="1569660"/>
          </a:xfrm>
          <a:prstGeom prst="rect">
            <a:avLst/>
          </a:prstGeom>
          <a:noFill/>
        </p:spPr>
        <p:txBody>
          <a:bodyPr wrap="square" rtlCol="0">
            <a:spAutoFit/>
          </a:bodyPr>
          <a:lstStyle/>
          <a:p>
            <a:r>
              <a:rPr lang="es-ES" sz="9600" dirty="0">
                <a:latin typeface="Brandish" pitchFamily="2" charset="0"/>
              </a:rPr>
              <a:t>?</a:t>
            </a:r>
          </a:p>
        </p:txBody>
      </p:sp>
      <p:pic>
        <p:nvPicPr>
          <p:cNvPr id="3" name="Picture 2" descr="A colorful letters on a black background&#10;&#10;Description automatically generated">
            <a:extLst>
              <a:ext uri="{FF2B5EF4-FFF2-40B4-BE49-F238E27FC236}">
                <a16:creationId xmlns:a16="http://schemas.microsoft.com/office/drawing/2014/main" id="{80C2547A-AFF8-6CA2-866A-3EE3AD9DF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5" name="TextBox 4">
            <a:extLst>
              <a:ext uri="{FF2B5EF4-FFF2-40B4-BE49-F238E27FC236}">
                <a16:creationId xmlns:a16="http://schemas.microsoft.com/office/drawing/2014/main" id="{DD66D2F4-A737-DDFD-C7F7-A97052223794}"/>
              </a:ext>
            </a:extLst>
          </p:cNvPr>
          <p:cNvSpPr txBox="1"/>
          <p:nvPr/>
        </p:nvSpPr>
        <p:spPr>
          <a:xfrm>
            <a:off x="3963665" y="6040678"/>
            <a:ext cx="7383789" cy="261610"/>
          </a:xfrm>
          <a:prstGeom prst="rect">
            <a:avLst/>
          </a:prstGeom>
          <a:noFill/>
        </p:spPr>
        <p:txBody>
          <a:bodyPr wrap="square">
            <a:spAutoFit/>
          </a:bodyPr>
          <a:lstStyle/>
          <a:p>
            <a:r>
              <a:rPr lang="es-ES" sz="1100" dirty="0">
                <a:solidFill>
                  <a:srgbClr val="FFFFFF"/>
                </a:solidFill>
                <a:latin typeface="Brandish" pitchFamily="2" charset="0"/>
              </a:rPr>
              <a:t>Descubre el </a:t>
            </a:r>
            <a:r>
              <a:rPr lang="es-ES" sz="1100" dirty="0">
                <a:latin typeface="Brandish" pitchFamily="2" charset="0"/>
              </a:rPr>
              <a:t>Poder</a:t>
            </a:r>
            <a:r>
              <a:rPr lang="es-ES" sz="1100" dirty="0">
                <a:solidFill>
                  <a:srgbClr val="FFFFFF"/>
                </a:solidFill>
                <a:latin typeface="Brandish" pitchFamily="2" charset="0"/>
              </a:rPr>
              <a:t> del Arte en la Vida de los Jóvenes</a:t>
            </a:r>
            <a:endParaRPr lang="es-ES" sz="1100" dirty="0"/>
          </a:p>
        </p:txBody>
      </p:sp>
      <p:sp>
        <p:nvSpPr>
          <p:cNvPr id="7" name="Subtitle 2">
            <a:extLst>
              <a:ext uri="{FF2B5EF4-FFF2-40B4-BE49-F238E27FC236}">
                <a16:creationId xmlns:a16="http://schemas.microsoft.com/office/drawing/2014/main" id="{61C2D49F-4490-B573-15D3-C6DAEBBC8D5E}"/>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solidFill>
                  <a:srgbClr val="FFFFFF"/>
                </a:solidFill>
                <a:latin typeface="Raleway" panose="020B0503030101060003" pitchFamily="34" charset="0"/>
              </a:rPr>
              <a:t>Conferencia</a:t>
            </a:r>
          </a:p>
          <a:p>
            <a:pPr algn="r">
              <a:lnSpc>
                <a:spcPct val="120000"/>
              </a:lnSpc>
            </a:pPr>
            <a:endParaRPr lang="es-ES" sz="1700" dirty="0">
              <a:solidFill>
                <a:srgbClr val="FFFFFF"/>
              </a:solidFill>
            </a:endParaRPr>
          </a:p>
        </p:txBody>
      </p:sp>
    </p:spTree>
    <p:extLst>
      <p:ext uri="{BB962C8B-B14F-4D97-AF65-F5344CB8AC3E}">
        <p14:creationId xmlns:p14="http://schemas.microsoft.com/office/powerpoint/2010/main" val="3313669100"/>
      </p:ext>
    </p:extLst>
  </p:cSld>
  <p:clrMapOvr>
    <a:masterClrMapping/>
  </p:clrMapOvr>
  <p:transition advTm="13591">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dea, bombilla, éxito, inspiración, papel arrugado">
            <a:extLst>
              <a:ext uri="{FF2B5EF4-FFF2-40B4-BE49-F238E27FC236}">
                <a16:creationId xmlns:a16="http://schemas.microsoft.com/office/drawing/2014/main" id="{EC27ED9D-08DC-4098-9AC6-19DBC2800D00}"/>
              </a:ext>
            </a:extLst>
          </p:cNvPr>
          <p:cNvPicPr>
            <a:picLocks noGrp="1" noChangeAspect="1"/>
          </p:cNvPicPr>
          <p:nvPr>
            <p:ph sz="half" idx="1"/>
          </p:nvPr>
        </p:nvPicPr>
        <p:blipFill>
          <a:blip r:embed="rId3"/>
          <a:srcRect l="16152" r="30148"/>
          <a:stretch/>
        </p:blipFill>
        <p:spPr>
          <a:xfrm>
            <a:off x="20" y="11585"/>
            <a:ext cx="4525681" cy="6857990"/>
          </a:xfrm>
          <a:prstGeom prst="rect">
            <a:avLst/>
          </a:prstGeom>
        </p:spPr>
      </p:pic>
      <p:sp>
        <p:nvSpPr>
          <p:cNvPr id="2" name="Title 1">
            <a:extLst>
              <a:ext uri="{FF2B5EF4-FFF2-40B4-BE49-F238E27FC236}">
                <a16:creationId xmlns:a16="http://schemas.microsoft.com/office/drawing/2014/main" id="{E39EE6FD-583A-1D2A-C20E-34B5BD804E05}"/>
              </a:ext>
            </a:extLst>
          </p:cNvPr>
          <p:cNvSpPr>
            <a:spLocks noGrp="1"/>
          </p:cNvSpPr>
          <p:nvPr>
            <p:ph type="title"/>
          </p:nvPr>
        </p:nvSpPr>
        <p:spPr>
          <a:xfrm>
            <a:off x="4791277" y="571881"/>
            <a:ext cx="7400703" cy="996696"/>
          </a:xfrm>
        </p:spPr>
        <p:txBody>
          <a:bodyPr vert="horz" lIns="91440" tIns="45720" rIns="91440" bIns="45720" rtlCol="0" anchor="b">
            <a:normAutofit/>
          </a:bodyPr>
          <a:lstStyle/>
          <a:p>
            <a:r>
              <a:rPr lang="en-US" b="1" kern="1200" dirty="0">
                <a:solidFill>
                  <a:schemeClr val="tx1"/>
                </a:solidFill>
                <a:latin typeface="Brandish" pitchFamily="2" charset="0"/>
              </a:rPr>
              <a:t>¿</a:t>
            </a:r>
            <a:r>
              <a:rPr lang="en-US" b="1" kern="1200" dirty="0" err="1">
                <a:solidFill>
                  <a:schemeClr val="tx1"/>
                </a:solidFill>
                <a:latin typeface="Brandish" pitchFamily="2" charset="0"/>
              </a:rPr>
              <a:t>Qué</a:t>
            </a:r>
            <a:r>
              <a:rPr lang="en-US" b="1" kern="1200" dirty="0">
                <a:solidFill>
                  <a:schemeClr val="tx1"/>
                </a:solidFill>
                <a:latin typeface="Brandish" pitchFamily="2" charset="0"/>
              </a:rPr>
              <a:t> es la </a:t>
            </a:r>
            <a:r>
              <a:rPr lang="en-US" b="1" kern="1200" dirty="0" err="1">
                <a:solidFill>
                  <a:schemeClr val="tx1"/>
                </a:solidFill>
                <a:latin typeface="Brandish" pitchFamily="2" charset="0"/>
              </a:rPr>
              <a:t>creatividad</a:t>
            </a:r>
            <a:r>
              <a:rPr lang="en-US" b="1" kern="1200" dirty="0">
                <a:solidFill>
                  <a:schemeClr val="tx1"/>
                </a:solidFill>
                <a:latin typeface="Brandish" pitchFamily="2" charset="0"/>
              </a:rPr>
              <a:t>?</a:t>
            </a:r>
          </a:p>
        </p:txBody>
      </p:sp>
      <p:sp>
        <p:nvSpPr>
          <p:cNvPr id="4" name="Content Placeholder 3">
            <a:extLst>
              <a:ext uri="{FF2B5EF4-FFF2-40B4-BE49-F238E27FC236}">
                <a16:creationId xmlns:a16="http://schemas.microsoft.com/office/drawing/2014/main" id="{4DED80F4-E095-C52D-6A71-1FC58A49426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19897" y="2011680"/>
            <a:ext cx="6682325" cy="4297680"/>
          </a:xfrm>
        </p:spPr>
        <p:txBody>
          <a:bodyPr>
            <a:normAutofit/>
          </a:bodyPr>
          <a:lstStyle/>
          <a:p>
            <a:pPr marL="0" lvl="1" indent="0">
              <a:buNone/>
            </a:pPr>
            <a:r>
              <a:rPr lang="es-ES" sz="2000" b="1" dirty="0">
                <a:solidFill>
                  <a:schemeClr val="accent4"/>
                </a:solidFill>
                <a:latin typeface="Raleway" panose="020B0503030101060003" pitchFamily="34" charset="0"/>
              </a:rPr>
              <a:t>La creatividad es la habilidad de generar ideas novedosas y útiles que pueden resolver problemas diversos.</a:t>
            </a:r>
          </a:p>
          <a:p>
            <a:pPr marL="0" lvl="1" indent="0">
              <a:buNone/>
            </a:pPr>
            <a:br>
              <a:rPr lang="es-ES" i="1" dirty="0">
                <a:latin typeface="Raleway" panose="020B0503030101060003" pitchFamily="34" charset="0"/>
              </a:rPr>
            </a:br>
            <a:r>
              <a:rPr lang="es-ES" i="1" dirty="0">
                <a:latin typeface="Raleway" panose="020B0503030101060003" pitchFamily="34" charset="0"/>
              </a:rPr>
              <a:t>La creatividad nos permite adaptarnos a diferentes situaciones y encontrar soluciones innovadoras en el día a día.</a:t>
            </a:r>
            <a:endParaRPr lang="es-ES" sz="1800" b="1" i="1" dirty="0">
              <a:latin typeface="Raleway" panose="020B0503030101060003" pitchFamily="34" charset="0"/>
            </a:endParaRPr>
          </a:p>
          <a:p>
            <a:pPr marL="0" lvl="1" indent="0">
              <a:buNone/>
            </a:pPr>
            <a:br>
              <a:rPr lang="es-ES" i="1" dirty="0">
                <a:latin typeface="Raleway" panose="020B0503030101060003" pitchFamily="34" charset="0"/>
              </a:rPr>
            </a:br>
            <a:r>
              <a:rPr lang="es-ES" i="1" dirty="0">
                <a:latin typeface="Raleway" panose="020B0503030101060003" pitchFamily="34" charset="0"/>
              </a:rPr>
              <a:t>La creatividad no es exclusiva de los artistas; cada persona tiene la capacidad de ser creativa en diferentes contextos.</a:t>
            </a:r>
          </a:p>
        </p:txBody>
      </p:sp>
      <p:pic>
        <p:nvPicPr>
          <p:cNvPr id="3" name="Picture 2" descr="A colorful letters on a black background&#10;&#10;Description automatically generated">
            <a:extLst>
              <a:ext uri="{FF2B5EF4-FFF2-40B4-BE49-F238E27FC236}">
                <a16:creationId xmlns:a16="http://schemas.microsoft.com/office/drawing/2014/main" id="{4080E44A-B3B2-73FD-6AB6-464E49C50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0B38E5F2-CB68-7B68-4285-CFD4F7BE1EB7}"/>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5338F93C-94D8-3E8F-38F4-E26C47F3A075}"/>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solidFill>
                  <a:srgbClr val="FFFFFF"/>
                </a:solidFill>
                <a:latin typeface="Raleway" panose="020B0503030101060003" pitchFamily="34" charset="0"/>
              </a:rPr>
              <a:t>Conferencia</a:t>
            </a:r>
          </a:p>
          <a:p>
            <a:pPr algn="r">
              <a:lnSpc>
                <a:spcPct val="120000"/>
              </a:lnSpc>
            </a:pPr>
            <a:endParaRPr lang="es-ES" sz="1700" dirty="0">
              <a:solidFill>
                <a:srgbClr val="FFFFFF"/>
              </a:solidFill>
            </a:endParaRPr>
          </a:p>
        </p:txBody>
      </p:sp>
    </p:spTree>
    <p:extLst>
      <p:ext uri="{BB962C8B-B14F-4D97-AF65-F5344CB8AC3E}">
        <p14:creationId xmlns:p14="http://schemas.microsoft.com/office/powerpoint/2010/main" val="7208348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dea, bombilla, éxito, inspiración, papel arrugado">
            <a:extLst>
              <a:ext uri="{FF2B5EF4-FFF2-40B4-BE49-F238E27FC236}">
                <a16:creationId xmlns:a16="http://schemas.microsoft.com/office/drawing/2014/main" id="{EC27ED9D-08DC-4098-9AC6-19DBC2800D00}"/>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saturation sat="0"/>
                    </a14:imgEffect>
                  </a14:imgLayer>
                </a14:imgProps>
              </a:ext>
            </a:extLst>
          </a:blip>
          <a:srcRect l="49146" r="16664"/>
          <a:stretch/>
        </p:blipFill>
        <p:spPr>
          <a:xfrm>
            <a:off x="1597307" y="2004195"/>
            <a:ext cx="2297452" cy="3375523"/>
          </a:xfrm>
          <a:prstGeom prst="rect">
            <a:avLst/>
          </a:prstGeom>
          <a:solidFill>
            <a:schemeClr val="accent6">
              <a:lumMod val="20000"/>
              <a:lumOff val="80000"/>
            </a:schemeClr>
          </a:solidFill>
        </p:spPr>
      </p:pic>
      <p:sp>
        <p:nvSpPr>
          <p:cNvPr id="2" name="Title 1">
            <a:extLst>
              <a:ext uri="{FF2B5EF4-FFF2-40B4-BE49-F238E27FC236}">
                <a16:creationId xmlns:a16="http://schemas.microsoft.com/office/drawing/2014/main" id="{E39EE6FD-583A-1D2A-C20E-34B5BD804E05}"/>
              </a:ext>
            </a:extLst>
          </p:cNvPr>
          <p:cNvSpPr>
            <a:spLocks noGrp="1"/>
          </p:cNvSpPr>
          <p:nvPr>
            <p:ph type="title"/>
          </p:nvPr>
        </p:nvSpPr>
        <p:spPr>
          <a:xfrm>
            <a:off x="1859280" y="552997"/>
            <a:ext cx="9350829" cy="864325"/>
          </a:xfrm>
        </p:spPr>
        <p:txBody>
          <a:bodyPr vert="horz" lIns="91440" tIns="45720" rIns="91440" bIns="45720" rtlCol="0" anchor="b">
            <a:normAutofit/>
          </a:bodyPr>
          <a:lstStyle/>
          <a:p>
            <a:r>
              <a:rPr lang="en-US" kern="1200" dirty="0">
                <a:solidFill>
                  <a:schemeClr val="tx1"/>
                </a:solidFill>
                <a:latin typeface="Brandish" pitchFamily="2" charset="0"/>
              </a:rPr>
              <a:t>¿P</a:t>
            </a:r>
            <a:r>
              <a:rPr lang="es-ES" dirty="0" err="1">
                <a:effectLst/>
                <a:latin typeface="Brandish" pitchFamily="2" charset="0"/>
              </a:rPr>
              <a:t>or</a:t>
            </a:r>
            <a:r>
              <a:rPr lang="es-ES" dirty="0">
                <a:effectLst/>
                <a:latin typeface="Brandish" pitchFamily="2" charset="0"/>
              </a:rPr>
              <a:t> qué es </a:t>
            </a:r>
            <a:r>
              <a:rPr lang="es-ES" dirty="0">
                <a:solidFill>
                  <a:schemeClr val="accent4"/>
                </a:solidFill>
                <a:effectLst/>
                <a:latin typeface="Brandish" pitchFamily="2" charset="0"/>
              </a:rPr>
              <a:t>la clave del futuro</a:t>
            </a:r>
            <a:r>
              <a:rPr lang="es-ES" dirty="0">
                <a:effectLst/>
                <a:latin typeface="Brandish" pitchFamily="2" charset="0"/>
              </a:rPr>
              <a:t>?</a:t>
            </a:r>
            <a:endParaRPr lang="en-US" kern="1200" dirty="0">
              <a:solidFill>
                <a:schemeClr val="tx1"/>
              </a:solidFill>
              <a:latin typeface="Brandish" pitchFamily="2" charset="0"/>
            </a:endParaRPr>
          </a:p>
        </p:txBody>
      </p:sp>
      <p:sp>
        <p:nvSpPr>
          <p:cNvPr id="4" name="Content Placeholder 3">
            <a:extLst>
              <a:ext uri="{FF2B5EF4-FFF2-40B4-BE49-F238E27FC236}">
                <a16:creationId xmlns:a16="http://schemas.microsoft.com/office/drawing/2014/main" id="{4DED80F4-E095-C52D-6A71-1FC58A49426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73732" y="2034538"/>
            <a:ext cx="6536377" cy="3809999"/>
          </a:xfrm>
        </p:spPr>
        <p:txBody>
          <a:bodyPr>
            <a:normAutofit fontScale="92500"/>
          </a:bodyPr>
          <a:lstStyle/>
          <a:p>
            <a:pPr lvl="0"/>
            <a:r>
              <a:rPr lang="es-ES" b="1" dirty="0">
                <a:latin typeface="Raleway" panose="020B0503030101060003" pitchFamily="34" charset="0"/>
              </a:rPr>
              <a:t>Estadística interesante:</a:t>
            </a:r>
            <a:r>
              <a:rPr lang="es-ES" dirty="0">
                <a:latin typeface="Raleway" panose="020B0503030101060003" pitchFamily="34" charset="0"/>
              </a:rPr>
              <a:t> Según un estudio de Gallup, el 75% de los empleadores en el mundo valoran las </a:t>
            </a:r>
            <a:r>
              <a:rPr lang="es-ES" dirty="0">
                <a:solidFill>
                  <a:schemeClr val="accent4"/>
                </a:solidFill>
                <a:latin typeface="Raleway" panose="020B0503030101060003" pitchFamily="34" charset="0"/>
              </a:rPr>
              <a:t>habilidades creativas </a:t>
            </a:r>
            <a:r>
              <a:rPr lang="es-ES" dirty="0">
                <a:latin typeface="Raleway" panose="020B0503030101060003" pitchFamily="34" charset="0"/>
              </a:rPr>
              <a:t>y las </a:t>
            </a:r>
            <a:r>
              <a:rPr lang="es-ES" b="1" dirty="0">
                <a:latin typeface="Raleway" panose="020B0503030101060003" pitchFamily="34" charset="0"/>
              </a:rPr>
              <a:t>competencias blandas </a:t>
            </a:r>
            <a:r>
              <a:rPr lang="es-ES" dirty="0">
                <a:latin typeface="Raleway" panose="020B0503030101060003" pitchFamily="34" charset="0"/>
              </a:rPr>
              <a:t>por encima de conocimientos técnicos específicos.</a:t>
            </a:r>
          </a:p>
          <a:p>
            <a:pPr lvl="0"/>
            <a:r>
              <a:rPr lang="es-ES" dirty="0">
                <a:latin typeface="Raleway" panose="020B0503030101060003" pitchFamily="34" charset="0"/>
              </a:rPr>
              <a:t>Además, el modelo de </a:t>
            </a:r>
            <a:r>
              <a:rPr lang="es-ES" b="1" dirty="0">
                <a:latin typeface="Raleway" panose="020B0503030101060003" pitchFamily="34" charset="0"/>
              </a:rPr>
              <a:t>inteligencias múltiples</a:t>
            </a:r>
            <a:r>
              <a:rPr lang="es-ES" dirty="0">
                <a:latin typeface="Raleway" panose="020B0503030101060003" pitchFamily="34" charset="0"/>
              </a:rPr>
              <a:t> de Howard Gardner identifica al menos </a:t>
            </a:r>
            <a:r>
              <a:rPr lang="es-ES" dirty="0">
                <a:solidFill>
                  <a:schemeClr val="accent4"/>
                </a:solidFill>
                <a:latin typeface="Raleway" panose="020B0503030101060003" pitchFamily="34" charset="0"/>
              </a:rPr>
              <a:t>8 tipos de inteligencia</a:t>
            </a:r>
            <a:r>
              <a:rPr lang="es-ES" dirty="0">
                <a:latin typeface="Raleway" panose="020B0503030101060003" pitchFamily="34" charset="0"/>
              </a:rPr>
              <a:t>—desde la lingüística hasta la musical—lo que nos muestra que cada joven tiene un potencial único para expresarse y resolver problemas de formas diversas.</a:t>
            </a:r>
          </a:p>
        </p:txBody>
      </p:sp>
      <p:pic>
        <p:nvPicPr>
          <p:cNvPr id="3" name="Picture 2" descr="A colorful letters on a black background&#10;&#10;Description automatically generated">
            <a:extLst>
              <a:ext uri="{FF2B5EF4-FFF2-40B4-BE49-F238E27FC236}">
                <a16:creationId xmlns:a16="http://schemas.microsoft.com/office/drawing/2014/main" id="{C96F6AC2-2B96-0432-C8F9-85955F042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6" name="TextBox 5">
            <a:extLst>
              <a:ext uri="{FF2B5EF4-FFF2-40B4-BE49-F238E27FC236}">
                <a16:creationId xmlns:a16="http://schemas.microsoft.com/office/drawing/2014/main" id="{59C0AF3E-B61B-9315-9D68-F5F6C6BE3C59}"/>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7" name="Subtitle 2">
            <a:extLst>
              <a:ext uri="{FF2B5EF4-FFF2-40B4-BE49-F238E27FC236}">
                <a16:creationId xmlns:a16="http://schemas.microsoft.com/office/drawing/2014/main" id="{79400120-C6C8-752E-A985-D54BF240707C}"/>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solidFill>
                <a:srgbClr val="FFFFFF"/>
              </a:solidFill>
            </a:endParaRPr>
          </a:p>
        </p:txBody>
      </p:sp>
      <p:sp>
        <p:nvSpPr>
          <p:cNvPr id="8" name="Rectangle 7">
            <a:extLst>
              <a:ext uri="{FF2B5EF4-FFF2-40B4-BE49-F238E27FC236}">
                <a16:creationId xmlns:a16="http://schemas.microsoft.com/office/drawing/2014/main" id="{53638F49-BD72-B76D-46D7-594885DF3D38}"/>
              </a:ext>
            </a:extLst>
          </p:cNvPr>
          <p:cNvSpPr/>
          <p:nvPr/>
        </p:nvSpPr>
        <p:spPr>
          <a:xfrm>
            <a:off x="4673732" y="2034538"/>
            <a:ext cx="6536377" cy="14957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77724610"/>
      </p:ext>
    </p:extLst>
  </p:cSld>
  <p:clrMapOvr>
    <a:masterClrMapping/>
  </p:clrMapOvr>
  <p:transition advTm="21463">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DB9408-C747-6E99-45D6-52620E56B65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A person walking across a street&#10;&#10;Description automatically generated">
            <a:extLst>
              <a:ext uri="{FF2B5EF4-FFF2-40B4-BE49-F238E27FC236}">
                <a16:creationId xmlns:a16="http://schemas.microsoft.com/office/drawing/2014/main" id="{AAB88066-49F9-95B6-15D5-587657934B59}"/>
              </a:ext>
            </a:extLst>
          </p:cNvPr>
          <p:cNvPicPr>
            <a:picLocks noChangeAspect="1"/>
          </p:cNvPicPr>
          <p:nvPr/>
        </p:nvPicPr>
        <p:blipFill>
          <a:blip r:embed="rId3">
            <a:extLst>
              <a:ext uri="{28A0092B-C50C-407E-A947-70E740481C1C}">
                <a14:useLocalDpi xmlns:a14="http://schemas.microsoft.com/office/drawing/2010/main" val="0"/>
              </a:ext>
            </a:extLst>
          </a:blip>
          <a:srcRect l="-2369" t="-41838" r="17621" b="52640"/>
          <a:stretch/>
        </p:blipFill>
        <p:spPr>
          <a:xfrm>
            <a:off x="-350520" y="0"/>
            <a:ext cx="12542520" cy="6858000"/>
          </a:xfrm>
          <a:prstGeom prst="rect">
            <a:avLst/>
          </a:prstGeom>
        </p:spPr>
      </p:pic>
      <p:sp>
        <p:nvSpPr>
          <p:cNvPr id="2" name="Title 1">
            <a:extLst>
              <a:ext uri="{FF2B5EF4-FFF2-40B4-BE49-F238E27FC236}">
                <a16:creationId xmlns:a16="http://schemas.microsoft.com/office/drawing/2014/main" id="{85C294E3-7142-DA00-2115-9DD13838BA04}"/>
              </a:ext>
            </a:extLst>
          </p:cNvPr>
          <p:cNvSpPr>
            <a:spLocks noGrp="1"/>
          </p:cNvSpPr>
          <p:nvPr>
            <p:ph type="ctrTitle"/>
          </p:nvPr>
        </p:nvSpPr>
        <p:spPr>
          <a:xfrm>
            <a:off x="820938" y="583987"/>
            <a:ext cx="10550123" cy="2038895"/>
          </a:xfrm>
        </p:spPr>
        <p:txBody>
          <a:bodyPr>
            <a:normAutofit/>
          </a:bodyPr>
          <a:lstStyle/>
          <a:p>
            <a:pPr algn="ctr"/>
            <a:r>
              <a:rPr lang="es-ES" dirty="0">
                <a:latin typeface="Brandish" pitchFamily="2" charset="0"/>
              </a:rPr>
              <a:t>Cómo Convertir las Ideas en Proyectos Reales</a:t>
            </a:r>
            <a:endParaRPr lang="es-ES" sz="4900" dirty="0">
              <a:solidFill>
                <a:srgbClr val="FF0000"/>
              </a:solidFill>
              <a:latin typeface="Brandish" pitchFamily="2" charset="0"/>
            </a:endParaRPr>
          </a:p>
        </p:txBody>
      </p:sp>
      <p:cxnSp>
        <p:nvCxnSpPr>
          <p:cNvPr id="18" name="Straight Connector 17">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colorful letters on a black background&#10;&#10;Description automatically generated">
            <a:extLst>
              <a:ext uri="{FF2B5EF4-FFF2-40B4-BE49-F238E27FC236}">
                <a16:creationId xmlns:a16="http://schemas.microsoft.com/office/drawing/2014/main" id="{8ABE7E82-810D-6A73-4018-4E70B390E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5" name="TextBox 4">
            <a:extLst>
              <a:ext uri="{FF2B5EF4-FFF2-40B4-BE49-F238E27FC236}">
                <a16:creationId xmlns:a16="http://schemas.microsoft.com/office/drawing/2014/main" id="{E78844FD-A76D-D74E-7F3C-C1072F43C882}"/>
              </a:ext>
            </a:extLst>
          </p:cNvPr>
          <p:cNvSpPr txBox="1"/>
          <p:nvPr/>
        </p:nvSpPr>
        <p:spPr>
          <a:xfrm>
            <a:off x="3963665" y="6040678"/>
            <a:ext cx="7383789" cy="261610"/>
          </a:xfrm>
          <a:prstGeom prst="rect">
            <a:avLst/>
          </a:prstGeom>
          <a:noFill/>
        </p:spPr>
        <p:txBody>
          <a:bodyPr wrap="square">
            <a:spAutoFit/>
          </a:bodyPr>
          <a:lstStyle/>
          <a:p>
            <a:r>
              <a:rPr lang="es-ES" sz="1100" dirty="0">
                <a:solidFill>
                  <a:srgbClr val="FFFFFF"/>
                </a:solidFill>
                <a:latin typeface="Brandish" pitchFamily="2" charset="0"/>
              </a:rPr>
              <a:t>Descubre el Poder del Arte en la Vida de los Jóvenes</a:t>
            </a:r>
            <a:endParaRPr lang="es-ES" sz="1100" dirty="0"/>
          </a:p>
        </p:txBody>
      </p:sp>
      <p:sp>
        <p:nvSpPr>
          <p:cNvPr id="6" name="Subtitle 2">
            <a:extLst>
              <a:ext uri="{FF2B5EF4-FFF2-40B4-BE49-F238E27FC236}">
                <a16:creationId xmlns:a16="http://schemas.microsoft.com/office/drawing/2014/main" id="{62AEDD56-F0D0-4861-31AE-78BC012211BD}"/>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solidFill>
                  <a:srgbClr val="FFFFFF"/>
                </a:solidFill>
                <a:latin typeface="Raleway" panose="020B0503030101060003" pitchFamily="34" charset="0"/>
              </a:rPr>
              <a:t>Conferencia</a:t>
            </a:r>
          </a:p>
          <a:p>
            <a:pPr algn="r">
              <a:lnSpc>
                <a:spcPct val="120000"/>
              </a:lnSpc>
            </a:pPr>
            <a:endParaRPr lang="es-ES" sz="1700" dirty="0">
              <a:solidFill>
                <a:srgbClr val="FFFFFF"/>
              </a:solidFill>
            </a:endParaRPr>
          </a:p>
        </p:txBody>
      </p:sp>
    </p:spTree>
    <p:extLst>
      <p:ext uri="{BB962C8B-B14F-4D97-AF65-F5344CB8AC3E}">
        <p14:creationId xmlns:p14="http://schemas.microsoft.com/office/powerpoint/2010/main" val="47095473"/>
      </p:ext>
    </p:extLst>
  </p:cSld>
  <p:clrMapOvr>
    <a:masterClrMapping/>
  </p:clrMapOvr>
  <p:transition advTm="327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a:extLst>
              <a:ext uri="{FF2B5EF4-FFF2-40B4-BE49-F238E27FC236}">
                <a16:creationId xmlns:a16="http://schemas.microsoft.com/office/drawing/2014/main" id="{B566AB0C-FF79-D6A6-EFDC-82D71FB49DE8}"/>
              </a:ext>
            </a:extLst>
          </p:cNvPr>
          <p:cNvSpPr/>
          <p:nvPr/>
        </p:nvSpPr>
        <p:spPr>
          <a:xfrm>
            <a:off x="844079" y="3212274"/>
            <a:ext cx="2626623" cy="2713585"/>
          </a:xfrm>
          <a:prstGeom prst="cloud">
            <a:avLst/>
          </a:prstGeom>
          <a:solidFill>
            <a:schemeClr val="accent6">
              <a:lumMod val="20000"/>
              <a:lumOff val="80000"/>
            </a:schemeClr>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20" name="Rectangle 19">
            <a:extLst>
              <a:ext uri="{FF2B5EF4-FFF2-40B4-BE49-F238E27FC236}">
                <a16:creationId xmlns:a16="http://schemas.microsoft.com/office/drawing/2014/main" id="{19E09F77-B378-5521-C330-006AFB12A1D5}"/>
              </a:ext>
            </a:extLst>
          </p:cNvPr>
          <p:cNvSpPr/>
          <p:nvPr/>
        </p:nvSpPr>
        <p:spPr>
          <a:xfrm>
            <a:off x="8864805" y="3304050"/>
            <a:ext cx="2221676" cy="159995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9" name="Rectangle 18">
            <a:extLst>
              <a:ext uri="{FF2B5EF4-FFF2-40B4-BE49-F238E27FC236}">
                <a16:creationId xmlns:a16="http://schemas.microsoft.com/office/drawing/2014/main" id="{8CC8D60E-7910-134E-3279-13336B13F4C5}"/>
              </a:ext>
            </a:extLst>
          </p:cNvPr>
          <p:cNvSpPr/>
          <p:nvPr/>
        </p:nvSpPr>
        <p:spPr>
          <a:xfrm>
            <a:off x="6255133" y="3350348"/>
            <a:ext cx="2221676" cy="195641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8" name="Rectangle 17">
            <a:extLst>
              <a:ext uri="{FF2B5EF4-FFF2-40B4-BE49-F238E27FC236}">
                <a16:creationId xmlns:a16="http://schemas.microsoft.com/office/drawing/2014/main" id="{29BAF1B9-3F03-A4F5-AA4D-D659B60C23A5}"/>
              </a:ext>
            </a:extLst>
          </p:cNvPr>
          <p:cNvSpPr/>
          <p:nvPr/>
        </p:nvSpPr>
        <p:spPr>
          <a:xfrm>
            <a:off x="3618953" y="3350348"/>
            <a:ext cx="2221676" cy="220826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4" name="Rectangle: Rounded Corners 3">
            <a:extLst>
              <a:ext uri="{FF2B5EF4-FFF2-40B4-BE49-F238E27FC236}">
                <a16:creationId xmlns:a16="http://schemas.microsoft.com/office/drawing/2014/main" id="{06966A56-266A-9D65-AF61-DF4825BE2D51}"/>
              </a:ext>
            </a:extLst>
          </p:cNvPr>
          <p:cNvSpPr/>
          <p:nvPr/>
        </p:nvSpPr>
        <p:spPr>
          <a:xfrm>
            <a:off x="1231641" y="2401343"/>
            <a:ext cx="9854840" cy="646331"/>
          </a:xfrm>
          <a:prstGeom prst="roundRect">
            <a:avLst/>
          </a:prstGeom>
          <a:solidFill>
            <a:schemeClr val="accent6">
              <a:lumMod val="20000"/>
              <a:lumOff val="8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5" name="Rectangle: Rounded Corners 4">
            <a:extLst>
              <a:ext uri="{FF2B5EF4-FFF2-40B4-BE49-F238E27FC236}">
                <a16:creationId xmlns:a16="http://schemas.microsoft.com/office/drawing/2014/main" id="{6696B264-25E0-C74A-1C04-B7028EFEC281}"/>
              </a:ext>
            </a:extLst>
          </p:cNvPr>
          <p:cNvSpPr/>
          <p:nvPr/>
        </p:nvSpPr>
        <p:spPr>
          <a:xfrm>
            <a:off x="4225180" y="2454915"/>
            <a:ext cx="1564166" cy="549544"/>
          </a:xfrm>
          <a:prstGeom prst="roundRect">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6" name="Rectangle: Rounded Corners 5">
            <a:extLst>
              <a:ext uri="{FF2B5EF4-FFF2-40B4-BE49-F238E27FC236}">
                <a16:creationId xmlns:a16="http://schemas.microsoft.com/office/drawing/2014/main" id="{3DF481BA-B9F6-7333-673E-6C1FAFBB61D7}"/>
              </a:ext>
            </a:extLst>
          </p:cNvPr>
          <p:cNvSpPr/>
          <p:nvPr/>
        </p:nvSpPr>
        <p:spPr>
          <a:xfrm>
            <a:off x="9247602" y="2454916"/>
            <a:ext cx="1712759" cy="549542"/>
          </a:xfrm>
          <a:prstGeom prst="roundRect">
            <a:avLst/>
          </a:prstGeom>
          <a:solidFill>
            <a:schemeClr val="accent4"/>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7" name="Rectangle: Rounded Corners 6">
            <a:extLst>
              <a:ext uri="{FF2B5EF4-FFF2-40B4-BE49-F238E27FC236}">
                <a16:creationId xmlns:a16="http://schemas.microsoft.com/office/drawing/2014/main" id="{F2856390-BC0B-86BB-BB0B-A6C394CB3121}"/>
              </a:ext>
            </a:extLst>
          </p:cNvPr>
          <p:cNvSpPr/>
          <p:nvPr/>
        </p:nvSpPr>
        <p:spPr>
          <a:xfrm>
            <a:off x="6870241" y="2454915"/>
            <a:ext cx="1513506" cy="549542"/>
          </a:xfrm>
          <a:prstGeom prst="roundRect">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8" name="TextBox 7">
            <a:extLst>
              <a:ext uri="{FF2B5EF4-FFF2-40B4-BE49-F238E27FC236}">
                <a16:creationId xmlns:a16="http://schemas.microsoft.com/office/drawing/2014/main" id="{364B296D-55F6-83DD-4C58-770EFD3CF70B}"/>
              </a:ext>
            </a:extLst>
          </p:cNvPr>
          <p:cNvSpPr txBox="1"/>
          <p:nvPr/>
        </p:nvSpPr>
        <p:spPr>
          <a:xfrm flipV="1">
            <a:off x="1213499" y="2109005"/>
            <a:ext cx="441985" cy="830997"/>
          </a:xfrm>
          <a:prstGeom prst="rect">
            <a:avLst/>
          </a:prstGeom>
          <a:noFill/>
        </p:spPr>
        <p:txBody>
          <a:bodyPr wrap="square" rtlCol="0">
            <a:spAutoFit/>
          </a:bodyPr>
          <a:lstStyle/>
          <a:p>
            <a:r>
              <a:rPr lang="es-ES" sz="2400" b="1" dirty="0">
                <a:solidFill>
                  <a:schemeClr val="accent4">
                    <a:lumMod val="75000"/>
                  </a:schemeClr>
                </a:solidFill>
                <a:latin typeface="Raleway" panose="020B0503030101060003" pitchFamily="34" charset="0"/>
              </a:rPr>
              <a:t>M</a:t>
            </a:r>
          </a:p>
          <a:p>
            <a:endParaRPr lang="es-ES" sz="2400" b="1" dirty="0">
              <a:solidFill>
                <a:schemeClr val="accent4">
                  <a:lumMod val="75000"/>
                </a:schemeClr>
              </a:solidFill>
              <a:latin typeface="Raleway" panose="020B0503030101060003" pitchFamily="34" charset="0"/>
            </a:endParaRPr>
          </a:p>
        </p:txBody>
      </p:sp>
      <p:sp>
        <p:nvSpPr>
          <p:cNvPr id="9" name="TextBox 8">
            <a:extLst>
              <a:ext uri="{FF2B5EF4-FFF2-40B4-BE49-F238E27FC236}">
                <a16:creationId xmlns:a16="http://schemas.microsoft.com/office/drawing/2014/main" id="{49273192-A63C-DB68-6116-381ED97BE26D}"/>
              </a:ext>
            </a:extLst>
          </p:cNvPr>
          <p:cNvSpPr txBox="1"/>
          <p:nvPr/>
        </p:nvSpPr>
        <p:spPr>
          <a:xfrm>
            <a:off x="3908777" y="2498953"/>
            <a:ext cx="1712759" cy="461665"/>
          </a:xfrm>
          <a:prstGeom prst="rect">
            <a:avLst/>
          </a:prstGeom>
          <a:noFill/>
        </p:spPr>
        <p:txBody>
          <a:bodyPr wrap="square" rtlCol="0">
            <a:spAutoFit/>
          </a:bodyPr>
          <a:lstStyle/>
          <a:p>
            <a:r>
              <a:rPr lang="es-ES" sz="2400" b="1" spc="300" dirty="0">
                <a:solidFill>
                  <a:schemeClr val="accent4"/>
                </a:solidFill>
                <a:latin typeface="Raleway" panose="020B0503030101060003" pitchFamily="34" charset="0"/>
              </a:rPr>
              <a:t>A</a:t>
            </a:r>
            <a:r>
              <a:rPr lang="es-ES" b="1" spc="300" dirty="0">
                <a:solidFill>
                  <a:schemeClr val="bg1"/>
                </a:solidFill>
                <a:latin typeface="Raleway" panose="020B0503030101060003" pitchFamily="34" charset="0"/>
              </a:rPr>
              <a:t>NALIZAR</a:t>
            </a:r>
          </a:p>
        </p:txBody>
      </p:sp>
      <p:sp>
        <p:nvSpPr>
          <p:cNvPr id="10" name="TextBox 9">
            <a:extLst>
              <a:ext uri="{FF2B5EF4-FFF2-40B4-BE49-F238E27FC236}">
                <a16:creationId xmlns:a16="http://schemas.microsoft.com/office/drawing/2014/main" id="{478114AF-141B-CE70-751F-341FCCBCF9B6}"/>
              </a:ext>
            </a:extLst>
          </p:cNvPr>
          <p:cNvSpPr txBox="1"/>
          <p:nvPr/>
        </p:nvSpPr>
        <p:spPr>
          <a:xfrm>
            <a:off x="8951603" y="2515092"/>
            <a:ext cx="1989992" cy="461665"/>
          </a:xfrm>
          <a:prstGeom prst="rect">
            <a:avLst/>
          </a:prstGeom>
          <a:noFill/>
        </p:spPr>
        <p:txBody>
          <a:bodyPr wrap="square" rtlCol="0">
            <a:spAutoFit/>
          </a:bodyPr>
          <a:lstStyle/>
          <a:p>
            <a:r>
              <a:rPr lang="es-ES" sz="2400" b="1" dirty="0">
                <a:solidFill>
                  <a:schemeClr val="accent4"/>
                </a:solidFill>
                <a:latin typeface="Raleway" panose="020B0503030101060003" pitchFamily="34" charset="0"/>
              </a:rPr>
              <a:t>T</a:t>
            </a:r>
            <a:r>
              <a:rPr lang="es-ES" b="1" dirty="0">
                <a:solidFill>
                  <a:schemeClr val="bg1"/>
                </a:solidFill>
                <a:latin typeface="Raleway" panose="020B0503030101060003" pitchFamily="34" charset="0"/>
              </a:rPr>
              <a:t>RANSFORMAR</a:t>
            </a:r>
          </a:p>
        </p:txBody>
      </p:sp>
      <p:sp>
        <p:nvSpPr>
          <p:cNvPr id="11" name="TextBox 10">
            <a:extLst>
              <a:ext uri="{FF2B5EF4-FFF2-40B4-BE49-F238E27FC236}">
                <a16:creationId xmlns:a16="http://schemas.microsoft.com/office/drawing/2014/main" id="{31C92E74-0EAE-9CF2-9AE4-DE43B4B8968A}"/>
              </a:ext>
            </a:extLst>
          </p:cNvPr>
          <p:cNvSpPr txBox="1"/>
          <p:nvPr/>
        </p:nvSpPr>
        <p:spPr>
          <a:xfrm>
            <a:off x="6557916" y="2473610"/>
            <a:ext cx="1712759" cy="461665"/>
          </a:xfrm>
          <a:prstGeom prst="rect">
            <a:avLst/>
          </a:prstGeom>
          <a:noFill/>
          <a:ln>
            <a:noFill/>
          </a:ln>
        </p:spPr>
        <p:txBody>
          <a:bodyPr wrap="square" rtlCol="0">
            <a:spAutoFit/>
          </a:bodyPr>
          <a:lstStyle/>
          <a:p>
            <a:r>
              <a:rPr lang="es-ES" sz="2400" b="1" spc="300" dirty="0">
                <a:solidFill>
                  <a:schemeClr val="accent4"/>
                </a:solidFill>
                <a:latin typeface="Raleway" panose="020B0503030101060003" pitchFamily="34" charset="0"/>
              </a:rPr>
              <a:t>R</a:t>
            </a:r>
            <a:r>
              <a:rPr lang="es-ES" b="1" spc="300" dirty="0">
                <a:solidFill>
                  <a:schemeClr val="bg1"/>
                </a:solidFill>
                <a:latin typeface="Raleway" panose="020B0503030101060003" pitchFamily="34" charset="0"/>
              </a:rPr>
              <a:t>EALIZAR</a:t>
            </a:r>
          </a:p>
        </p:txBody>
      </p:sp>
      <p:sp>
        <p:nvSpPr>
          <p:cNvPr id="12" name="TextBox 11">
            <a:extLst>
              <a:ext uri="{FF2B5EF4-FFF2-40B4-BE49-F238E27FC236}">
                <a16:creationId xmlns:a16="http://schemas.microsoft.com/office/drawing/2014/main" id="{5D1EEF36-8283-9772-F606-DF27AF71BEB6}"/>
              </a:ext>
            </a:extLst>
          </p:cNvPr>
          <p:cNvSpPr txBox="1"/>
          <p:nvPr/>
        </p:nvSpPr>
        <p:spPr>
          <a:xfrm>
            <a:off x="1333312" y="3680122"/>
            <a:ext cx="1623004" cy="1477328"/>
          </a:xfrm>
          <a:prstGeom prst="rect">
            <a:avLst/>
          </a:prstGeom>
          <a:noFill/>
        </p:spPr>
        <p:txBody>
          <a:bodyPr wrap="square" rtlCol="0">
            <a:spAutoFit/>
          </a:bodyPr>
          <a:lstStyle/>
          <a:p>
            <a:pPr algn="ctr"/>
            <a:r>
              <a:rPr lang="es-ES" sz="1500" dirty="0">
                <a:solidFill>
                  <a:srgbClr val="00B050"/>
                </a:solidFill>
                <a:latin typeface="Brandish" pitchFamily="2" charset="0"/>
              </a:rPr>
              <a:t>¿y SI PUDIERAMOS</a:t>
            </a:r>
          </a:p>
          <a:p>
            <a:pPr algn="ctr"/>
            <a:r>
              <a:rPr lang="es-ES" sz="1500" dirty="0">
                <a:solidFill>
                  <a:srgbClr val="00B050"/>
                </a:solidFill>
                <a:latin typeface="Brandish" pitchFamily="2" charset="0"/>
              </a:rPr>
              <a:t>USAR EL ARTE PARA MOTIVAR</a:t>
            </a:r>
          </a:p>
          <a:p>
            <a:pPr algn="ctr"/>
            <a:r>
              <a:rPr lang="es-ES" sz="1500" dirty="0">
                <a:solidFill>
                  <a:srgbClr val="00B050"/>
                </a:solidFill>
                <a:latin typeface="Brandish" pitchFamily="2" charset="0"/>
              </a:rPr>
              <a:t>A NUESTRA </a:t>
            </a:r>
          </a:p>
          <a:p>
            <a:pPr algn="ctr"/>
            <a:r>
              <a:rPr lang="es-ES" sz="1500" dirty="0">
                <a:solidFill>
                  <a:srgbClr val="00B050"/>
                </a:solidFill>
                <a:latin typeface="Brandish" pitchFamily="2" charset="0"/>
              </a:rPr>
              <a:t>COMUNIDAD?</a:t>
            </a:r>
          </a:p>
        </p:txBody>
      </p:sp>
      <p:sp>
        <p:nvSpPr>
          <p:cNvPr id="13" name="TextBox 12">
            <a:extLst>
              <a:ext uri="{FF2B5EF4-FFF2-40B4-BE49-F238E27FC236}">
                <a16:creationId xmlns:a16="http://schemas.microsoft.com/office/drawing/2014/main" id="{D5E5E073-4BBE-FD98-C7A3-BDF05FE7F0A0}"/>
              </a:ext>
            </a:extLst>
          </p:cNvPr>
          <p:cNvSpPr txBox="1"/>
          <p:nvPr/>
        </p:nvSpPr>
        <p:spPr>
          <a:xfrm>
            <a:off x="3825470" y="3275435"/>
            <a:ext cx="1925467" cy="2031325"/>
          </a:xfrm>
          <a:prstGeom prst="rect">
            <a:avLst/>
          </a:prstGeom>
          <a:noFill/>
        </p:spPr>
        <p:txBody>
          <a:bodyPr wrap="square" rtlCol="0">
            <a:spAutoFit/>
          </a:bodyPr>
          <a:lstStyle/>
          <a:p>
            <a:endParaRPr lang="es-ES" b="1" dirty="0">
              <a:latin typeface="Raleway" panose="020B0503030101060003" pitchFamily="34" charset="0"/>
            </a:endParaRPr>
          </a:p>
          <a:p>
            <a:r>
              <a:rPr lang="es-ES" dirty="0">
                <a:latin typeface="Raleway" panose="020B0503030101060003" pitchFamily="34" charset="0"/>
              </a:rPr>
              <a:t>Evaluar Ideas </a:t>
            </a:r>
          </a:p>
          <a:p>
            <a:r>
              <a:rPr lang="es-ES" dirty="0">
                <a:latin typeface="Raleway" panose="020B0503030101060003" pitchFamily="34" charset="0"/>
              </a:rPr>
              <a:t>¿Cuáles son los recursos, las necesidades y los posibles Retos?</a:t>
            </a:r>
          </a:p>
        </p:txBody>
      </p:sp>
      <p:sp>
        <p:nvSpPr>
          <p:cNvPr id="14" name="TextBox 13">
            <a:extLst>
              <a:ext uri="{FF2B5EF4-FFF2-40B4-BE49-F238E27FC236}">
                <a16:creationId xmlns:a16="http://schemas.microsoft.com/office/drawing/2014/main" id="{64AA9250-2CD9-10EF-379D-CF3933FDF5AE}"/>
              </a:ext>
            </a:extLst>
          </p:cNvPr>
          <p:cNvSpPr txBox="1"/>
          <p:nvPr/>
        </p:nvSpPr>
        <p:spPr>
          <a:xfrm>
            <a:off x="6528565" y="3275436"/>
            <a:ext cx="1772818" cy="1754326"/>
          </a:xfrm>
          <a:prstGeom prst="rect">
            <a:avLst/>
          </a:prstGeom>
          <a:noFill/>
        </p:spPr>
        <p:txBody>
          <a:bodyPr wrap="square" rtlCol="0">
            <a:spAutoFit/>
          </a:bodyPr>
          <a:lstStyle/>
          <a:p>
            <a:endParaRPr lang="es-ES" b="1" dirty="0">
              <a:latin typeface="Raleway" panose="020B0503030101060003" pitchFamily="34" charset="0"/>
            </a:endParaRPr>
          </a:p>
          <a:p>
            <a:r>
              <a:rPr lang="es-ES" dirty="0">
                <a:latin typeface="Raleway" panose="020B0503030101060003" pitchFamily="34" charset="0"/>
              </a:rPr>
              <a:t>Poner en marcha el Plan de Acción, con objetivos claros.</a:t>
            </a:r>
          </a:p>
        </p:txBody>
      </p:sp>
      <p:sp>
        <p:nvSpPr>
          <p:cNvPr id="15" name="TextBox 14">
            <a:extLst>
              <a:ext uri="{FF2B5EF4-FFF2-40B4-BE49-F238E27FC236}">
                <a16:creationId xmlns:a16="http://schemas.microsoft.com/office/drawing/2014/main" id="{E6807BF9-59DF-5024-DFA0-DF2A90FC9616}"/>
              </a:ext>
            </a:extLst>
          </p:cNvPr>
          <p:cNvSpPr txBox="1"/>
          <p:nvPr/>
        </p:nvSpPr>
        <p:spPr>
          <a:xfrm>
            <a:off x="9079010" y="3275435"/>
            <a:ext cx="1839443" cy="1477328"/>
          </a:xfrm>
          <a:prstGeom prst="rect">
            <a:avLst/>
          </a:prstGeom>
          <a:noFill/>
        </p:spPr>
        <p:txBody>
          <a:bodyPr wrap="square" rtlCol="0">
            <a:spAutoFit/>
          </a:bodyPr>
          <a:lstStyle/>
          <a:p>
            <a:endParaRPr lang="es-ES" b="1" dirty="0">
              <a:latin typeface="Raleway" panose="020B0503030101060003" pitchFamily="34" charset="0"/>
            </a:endParaRPr>
          </a:p>
          <a:p>
            <a:r>
              <a:rPr lang="es-ES" dirty="0">
                <a:latin typeface="Raleway" panose="020B0503030101060003" pitchFamily="34" charset="0"/>
              </a:rPr>
              <a:t>Generar  Impacto Social</a:t>
            </a:r>
          </a:p>
          <a:p>
            <a:r>
              <a:rPr lang="es-ES" dirty="0">
                <a:latin typeface="Raleway" panose="020B0503030101060003" pitchFamily="34" charset="0"/>
              </a:rPr>
              <a:t>Networking.</a:t>
            </a:r>
          </a:p>
          <a:p>
            <a:endParaRPr lang="es-ES" dirty="0">
              <a:latin typeface="Raleway" panose="020B0503030101060003" pitchFamily="34" charset="0"/>
            </a:endParaRPr>
          </a:p>
        </p:txBody>
      </p:sp>
      <p:pic>
        <p:nvPicPr>
          <p:cNvPr id="21" name="Picture 20" descr="A colorful letters on a black background&#10;&#10;Description automatically generated">
            <a:extLst>
              <a:ext uri="{FF2B5EF4-FFF2-40B4-BE49-F238E27FC236}">
                <a16:creationId xmlns:a16="http://schemas.microsoft.com/office/drawing/2014/main" id="{2E7CFB20-2992-9DE4-E12F-8B7498956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pic>
        <p:nvPicPr>
          <p:cNvPr id="24" name="Picture 23" descr="A colorful letters on a black background&#10;&#10;Description automatically generated">
            <a:extLst>
              <a:ext uri="{FF2B5EF4-FFF2-40B4-BE49-F238E27FC236}">
                <a16:creationId xmlns:a16="http://schemas.microsoft.com/office/drawing/2014/main" id="{A9D4E9F1-C8A2-7E04-B186-A10831B6E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
        <p:nvSpPr>
          <p:cNvPr id="25" name="TextBox 24">
            <a:extLst>
              <a:ext uri="{FF2B5EF4-FFF2-40B4-BE49-F238E27FC236}">
                <a16:creationId xmlns:a16="http://schemas.microsoft.com/office/drawing/2014/main" id="{3CFABD2F-76CD-7C4B-A74D-182C2E132ABA}"/>
              </a:ext>
            </a:extLst>
          </p:cNvPr>
          <p:cNvSpPr txBox="1"/>
          <p:nvPr/>
        </p:nvSpPr>
        <p:spPr>
          <a:xfrm>
            <a:off x="3963665" y="6040678"/>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26" name="Subtitle 2">
            <a:extLst>
              <a:ext uri="{FF2B5EF4-FFF2-40B4-BE49-F238E27FC236}">
                <a16:creationId xmlns:a16="http://schemas.microsoft.com/office/drawing/2014/main" id="{87070DC6-7F74-4C06-07A7-28323588C13D}"/>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p>
        </p:txBody>
      </p:sp>
      <p:pic>
        <p:nvPicPr>
          <p:cNvPr id="34" name="Picture 33" descr="A group of people with text&#10;&#10;AI-generated content may be incorrect.">
            <a:extLst>
              <a:ext uri="{FF2B5EF4-FFF2-40B4-BE49-F238E27FC236}">
                <a16:creationId xmlns:a16="http://schemas.microsoft.com/office/drawing/2014/main" id="{2DDD82C3-D5FB-697F-9653-C534D89B9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224" y="448862"/>
            <a:ext cx="4566786" cy="1698545"/>
          </a:xfrm>
          <a:prstGeom prst="rect">
            <a:avLst/>
          </a:prstGeom>
        </p:spPr>
      </p:pic>
      <p:sp>
        <p:nvSpPr>
          <p:cNvPr id="37" name="Arrow: Right 36">
            <a:extLst>
              <a:ext uri="{FF2B5EF4-FFF2-40B4-BE49-F238E27FC236}">
                <a16:creationId xmlns:a16="http://schemas.microsoft.com/office/drawing/2014/main" id="{B0E1FECB-AC8B-8A69-2ECE-F092BC5744B6}"/>
              </a:ext>
            </a:extLst>
          </p:cNvPr>
          <p:cNvSpPr/>
          <p:nvPr/>
        </p:nvSpPr>
        <p:spPr>
          <a:xfrm>
            <a:off x="5906888" y="4199618"/>
            <a:ext cx="251520" cy="182958"/>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Arrow: Right 37">
            <a:extLst>
              <a:ext uri="{FF2B5EF4-FFF2-40B4-BE49-F238E27FC236}">
                <a16:creationId xmlns:a16="http://schemas.microsoft.com/office/drawing/2014/main" id="{04B96298-66CD-19C1-21E0-7E9778055CB2}"/>
              </a:ext>
            </a:extLst>
          </p:cNvPr>
          <p:cNvSpPr/>
          <p:nvPr/>
        </p:nvSpPr>
        <p:spPr>
          <a:xfrm>
            <a:off x="8545047" y="4104027"/>
            <a:ext cx="251520" cy="182958"/>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Arrow: Right 39">
            <a:extLst>
              <a:ext uri="{FF2B5EF4-FFF2-40B4-BE49-F238E27FC236}">
                <a16:creationId xmlns:a16="http://schemas.microsoft.com/office/drawing/2014/main" id="{95AB8C2C-C117-DD27-ADA6-563136492A0A}"/>
              </a:ext>
            </a:extLst>
          </p:cNvPr>
          <p:cNvSpPr/>
          <p:nvPr/>
        </p:nvSpPr>
        <p:spPr>
          <a:xfrm>
            <a:off x="805754" y="2638533"/>
            <a:ext cx="251520" cy="182958"/>
          </a:xfrm>
          <a:prstGeom prst="rightArrow">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a:extLst>
              <a:ext uri="{FF2B5EF4-FFF2-40B4-BE49-F238E27FC236}">
                <a16:creationId xmlns:a16="http://schemas.microsoft.com/office/drawing/2014/main" id="{56DC6BD1-2697-9D08-8C33-C92F83039535}"/>
              </a:ext>
            </a:extLst>
          </p:cNvPr>
          <p:cNvSpPr txBox="1"/>
          <p:nvPr/>
        </p:nvSpPr>
        <p:spPr>
          <a:xfrm>
            <a:off x="1794995" y="746594"/>
            <a:ext cx="2608406" cy="707886"/>
          </a:xfrm>
          <a:prstGeom prst="rect">
            <a:avLst/>
          </a:prstGeom>
          <a:noFill/>
        </p:spPr>
        <p:txBody>
          <a:bodyPr wrap="none" rtlCol="0">
            <a:spAutoFit/>
          </a:bodyPr>
          <a:lstStyle/>
          <a:p>
            <a:r>
              <a:rPr lang="es-ES" sz="4000" b="1" dirty="0">
                <a:solidFill>
                  <a:srgbClr val="00B050"/>
                </a:solidFill>
                <a:latin typeface="Brandish" pitchFamily="2" charset="0"/>
              </a:rPr>
              <a:t>Giro 180º</a:t>
            </a:r>
          </a:p>
        </p:txBody>
      </p:sp>
      <p:sp>
        <p:nvSpPr>
          <p:cNvPr id="3" name="TextBox 2">
            <a:extLst>
              <a:ext uri="{FF2B5EF4-FFF2-40B4-BE49-F238E27FC236}">
                <a16:creationId xmlns:a16="http://schemas.microsoft.com/office/drawing/2014/main" id="{EFD3060F-FFBE-A2DB-BF96-56B63F30F0BC}"/>
              </a:ext>
            </a:extLst>
          </p:cNvPr>
          <p:cNvSpPr txBox="1"/>
          <p:nvPr/>
        </p:nvSpPr>
        <p:spPr>
          <a:xfrm>
            <a:off x="1504587" y="2524504"/>
            <a:ext cx="1617751" cy="369332"/>
          </a:xfrm>
          <a:prstGeom prst="rect">
            <a:avLst/>
          </a:prstGeom>
          <a:noFill/>
        </p:spPr>
        <p:txBody>
          <a:bodyPr wrap="none" rtlCol="0">
            <a:spAutoFit/>
          </a:bodyPr>
          <a:lstStyle/>
          <a:p>
            <a:r>
              <a:rPr lang="es-ES" dirty="0" err="1">
                <a:latin typeface="Raleway" panose="020B0503030101060003" pitchFamily="34" charset="0"/>
              </a:rPr>
              <a:t>etododología</a:t>
            </a:r>
            <a:endParaRPr lang="es-ES" dirty="0">
              <a:latin typeface="Raleway" panose="020B0503030101060003" pitchFamily="34" charset="0"/>
            </a:endParaRPr>
          </a:p>
        </p:txBody>
      </p:sp>
    </p:spTree>
    <p:extLst>
      <p:ext uri="{BB962C8B-B14F-4D97-AF65-F5344CB8AC3E}">
        <p14:creationId xmlns:p14="http://schemas.microsoft.com/office/powerpoint/2010/main" val="295957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50BDE-88B9-DB42-E978-F39814C7DAF9}"/>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3013D87-0689-D204-CDA8-655EAA209E26}"/>
              </a:ext>
            </a:extLst>
          </p:cNvPr>
          <p:cNvSpPr/>
          <p:nvPr/>
        </p:nvSpPr>
        <p:spPr>
          <a:xfrm>
            <a:off x="8923994" y="4127928"/>
            <a:ext cx="2221676" cy="156714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9" name="Rectangle 18">
            <a:extLst>
              <a:ext uri="{FF2B5EF4-FFF2-40B4-BE49-F238E27FC236}">
                <a16:creationId xmlns:a16="http://schemas.microsoft.com/office/drawing/2014/main" id="{9EE8BE47-293A-C6C5-B47F-D00FF2CC8B35}"/>
              </a:ext>
            </a:extLst>
          </p:cNvPr>
          <p:cNvSpPr/>
          <p:nvPr/>
        </p:nvSpPr>
        <p:spPr>
          <a:xfrm>
            <a:off x="6226495" y="4127927"/>
            <a:ext cx="2221676" cy="203132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pic>
        <p:nvPicPr>
          <p:cNvPr id="3" name="Content Placeholder 4" descr="Plano de cuerpo entero de un grupo de jóvenes empresarios repasando el papeleo y las ideas en el trabajo">
            <a:extLst>
              <a:ext uri="{FF2B5EF4-FFF2-40B4-BE49-F238E27FC236}">
                <a16:creationId xmlns:a16="http://schemas.microsoft.com/office/drawing/2014/main" id="{2DF2CB5F-59E7-349D-823F-0A86459050DA}"/>
              </a:ext>
            </a:extLst>
          </p:cNvPr>
          <p:cNvPicPr>
            <a:picLocks noChangeAspect="1"/>
          </p:cNvPicPr>
          <p:nvPr/>
        </p:nvPicPr>
        <p:blipFill>
          <a:blip r:embed="rId2"/>
          <a:srcRect l="19351" r="26820" b="2"/>
          <a:stretch/>
        </p:blipFill>
        <p:spPr>
          <a:xfrm>
            <a:off x="-1" y="0"/>
            <a:ext cx="5333063" cy="6858000"/>
          </a:xfrm>
          <a:prstGeom prst="rect">
            <a:avLst/>
          </a:prstGeom>
        </p:spPr>
      </p:pic>
      <p:sp>
        <p:nvSpPr>
          <p:cNvPr id="18" name="Rectangle 17">
            <a:extLst>
              <a:ext uri="{FF2B5EF4-FFF2-40B4-BE49-F238E27FC236}">
                <a16:creationId xmlns:a16="http://schemas.microsoft.com/office/drawing/2014/main" id="{BE6CC75E-6534-A2DF-B915-BC12EAE02D22}"/>
              </a:ext>
            </a:extLst>
          </p:cNvPr>
          <p:cNvSpPr/>
          <p:nvPr/>
        </p:nvSpPr>
        <p:spPr>
          <a:xfrm>
            <a:off x="3618953" y="4008727"/>
            <a:ext cx="2221676" cy="23532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7" name="Rectangle 16">
            <a:extLst>
              <a:ext uri="{FF2B5EF4-FFF2-40B4-BE49-F238E27FC236}">
                <a16:creationId xmlns:a16="http://schemas.microsoft.com/office/drawing/2014/main" id="{9290520F-55ED-B518-34A9-0EFED43E0935}"/>
              </a:ext>
            </a:extLst>
          </p:cNvPr>
          <p:cNvSpPr/>
          <p:nvPr/>
        </p:nvSpPr>
        <p:spPr>
          <a:xfrm>
            <a:off x="1185919" y="3996830"/>
            <a:ext cx="2221676" cy="258916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2" name="Title 1">
            <a:extLst>
              <a:ext uri="{FF2B5EF4-FFF2-40B4-BE49-F238E27FC236}">
                <a16:creationId xmlns:a16="http://schemas.microsoft.com/office/drawing/2014/main" id="{92F2A68E-242A-E4F6-D1FD-299D2755C0F9}"/>
              </a:ext>
            </a:extLst>
          </p:cNvPr>
          <p:cNvSpPr>
            <a:spLocks noGrp="1"/>
          </p:cNvSpPr>
          <p:nvPr>
            <p:ph type="title"/>
          </p:nvPr>
        </p:nvSpPr>
        <p:spPr>
          <a:xfrm>
            <a:off x="5783580" y="205740"/>
            <a:ext cx="6280828" cy="1767841"/>
          </a:xfrm>
        </p:spPr>
        <p:txBody>
          <a:bodyPr>
            <a:normAutofit fontScale="90000"/>
          </a:bodyPr>
          <a:lstStyle/>
          <a:p>
            <a:pPr>
              <a:lnSpc>
                <a:spcPct val="150000"/>
              </a:lnSpc>
            </a:pPr>
            <a:r>
              <a:rPr lang="es-ES" dirty="0" err="1">
                <a:latin typeface="Brandish" pitchFamily="2" charset="0"/>
              </a:rPr>
              <a:t>ImagiNa</a:t>
            </a:r>
            <a:r>
              <a:rPr lang="es-ES" dirty="0">
                <a:latin typeface="Brandish" pitchFamily="2" charset="0"/>
              </a:rPr>
              <a:t> Una Idea que Mejora tu Comunidad</a:t>
            </a:r>
          </a:p>
        </p:txBody>
      </p:sp>
      <p:sp>
        <p:nvSpPr>
          <p:cNvPr id="4" name="Rectangle: Rounded Corners 3">
            <a:extLst>
              <a:ext uri="{FF2B5EF4-FFF2-40B4-BE49-F238E27FC236}">
                <a16:creationId xmlns:a16="http://schemas.microsoft.com/office/drawing/2014/main" id="{913F3169-CBD2-AD1F-A75E-D61371063B81}"/>
              </a:ext>
            </a:extLst>
          </p:cNvPr>
          <p:cNvSpPr/>
          <p:nvPr/>
        </p:nvSpPr>
        <p:spPr>
          <a:xfrm>
            <a:off x="1231642" y="3139557"/>
            <a:ext cx="921250" cy="74644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5" name="Rectangle: Rounded Corners 4">
            <a:extLst>
              <a:ext uri="{FF2B5EF4-FFF2-40B4-BE49-F238E27FC236}">
                <a16:creationId xmlns:a16="http://schemas.microsoft.com/office/drawing/2014/main" id="{72D8B077-FC47-6C2D-0AD3-8E06B7E20E2F}"/>
              </a:ext>
            </a:extLst>
          </p:cNvPr>
          <p:cNvSpPr/>
          <p:nvPr/>
        </p:nvSpPr>
        <p:spPr>
          <a:xfrm>
            <a:off x="3753796" y="3190846"/>
            <a:ext cx="921250" cy="69516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6" name="Rectangle: Rounded Corners 5">
            <a:extLst>
              <a:ext uri="{FF2B5EF4-FFF2-40B4-BE49-F238E27FC236}">
                <a16:creationId xmlns:a16="http://schemas.microsoft.com/office/drawing/2014/main" id="{51F12E01-075C-207D-9D21-01967CFF3CDF}"/>
              </a:ext>
            </a:extLst>
          </p:cNvPr>
          <p:cNvSpPr/>
          <p:nvPr/>
        </p:nvSpPr>
        <p:spPr>
          <a:xfrm>
            <a:off x="8924810" y="3180107"/>
            <a:ext cx="983119" cy="69516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7" name="Rectangle: Rounded Corners 6">
            <a:extLst>
              <a:ext uri="{FF2B5EF4-FFF2-40B4-BE49-F238E27FC236}">
                <a16:creationId xmlns:a16="http://schemas.microsoft.com/office/drawing/2014/main" id="{79D44A00-BFB8-A710-0527-185BBFD5CA4A}"/>
              </a:ext>
            </a:extLst>
          </p:cNvPr>
          <p:cNvSpPr/>
          <p:nvPr/>
        </p:nvSpPr>
        <p:spPr>
          <a:xfrm>
            <a:off x="6348196" y="3180107"/>
            <a:ext cx="1082751" cy="69516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8" name="TextBox 7">
            <a:extLst>
              <a:ext uri="{FF2B5EF4-FFF2-40B4-BE49-F238E27FC236}">
                <a16:creationId xmlns:a16="http://schemas.microsoft.com/office/drawing/2014/main" id="{C0A8DBF8-AF68-9B0C-794C-07FC073319A3}"/>
              </a:ext>
            </a:extLst>
          </p:cNvPr>
          <p:cNvSpPr txBox="1"/>
          <p:nvPr/>
        </p:nvSpPr>
        <p:spPr>
          <a:xfrm>
            <a:off x="1660851" y="3318441"/>
            <a:ext cx="1343608" cy="369332"/>
          </a:xfrm>
          <a:prstGeom prst="rect">
            <a:avLst/>
          </a:prstGeom>
          <a:noFill/>
        </p:spPr>
        <p:txBody>
          <a:bodyPr wrap="square" rtlCol="0">
            <a:spAutoFit/>
          </a:bodyPr>
          <a:lstStyle/>
          <a:p>
            <a:r>
              <a:rPr lang="es-ES" b="1" dirty="0">
                <a:solidFill>
                  <a:schemeClr val="bg1"/>
                </a:solidFill>
                <a:latin typeface="Brandish" pitchFamily="2" charset="0"/>
              </a:rPr>
              <a:t>1</a:t>
            </a:r>
          </a:p>
        </p:txBody>
      </p:sp>
      <p:sp>
        <p:nvSpPr>
          <p:cNvPr id="9" name="TextBox 8">
            <a:extLst>
              <a:ext uri="{FF2B5EF4-FFF2-40B4-BE49-F238E27FC236}">
                <a16:creationId xmlns:a16="http://schemas.microsoft.com/office/drawing/2014/main" id="{A9969942-0A85-976A-97C1-78ACEBFC77AB}"/>
              </a:ext>
            </a:extLst>
          </p:cNvPr>
          <p:cNvSpPr txBox="1"/>
          <p:nvPr/>
        </p:nvSpPr>
        <p:spPr>
          <a:xfrm>
            <a:off x="4162931" y="3318441"/>
            <a:ext cx="1343608" cy="369332"/>
          </a:xfrm>
          <a:prstGeom prst="rect">
            <a:avLst/>
          </a:prstGeom>
          <a:noFill/>
        </p:spPr>
        <p:txBody>
          <a:bodyPr wrap="square" rtlCol="0">
            <a:spAutoFit/>
          </a:bodyPr>
          <a:lstStyle/>
          <a:p>
            <a:r>
              <a:rPr lang="es-ES" b="1" dirty="0">
                <a:solidFill>
                  <a:schemeClr val="bg1"/>
                </a:solidFill>
                <a:latin typeface="Brandish" pitchFamily="2" charset="0"/>
              </a:rPr>
              <a:t>2</a:t>
            </a:r>
          </a:p>
        </p:txBody>
      </p:sp>
      <p:sp>
        <p:nvSpPr>
          <p:cNvPr id="10" name="TextBox 9">
            <a:extLst>
              <a:ext uri="{FF2B5EF4-FFF2-40B4-BE49-F238E27FC236}">
                <a16:creationId xmlns:a16="http://schemas.microsoft.com/office/drawing/2014/main" id="{06F16371-E40E-0DB5-4E83-89774591B804}"/>
              </a:ext>
            </a:extLst>
          </p:cNvPr>
          <p:cNvSpPr txBox="1"/>
          <p:nvPr/>
        </p:nvSpPr>
        <p:spPr>
          <a:xfrm>
            <a:off x="9225405" y="3318441"/>
            <a:ext cx="1989992" cy="369332"/>
          </a:xfrm>
          <a:prstGeom prst="rect">
            <a:avLst/>
          </a:prstGeom>
          <a:noFill/>
        </p:spPr>
        <p:txBody>
          <a:bodyPr wrap="square" rtlCol="0">
            <a:spAutoFit/>
          </a:bodyPr>
          <a:lstStyle/>
          <a:p>
            <a:r>
              <a:rPr lang="es-ES" b="1" dirty="0">
                <a:solidFill>
                  <a:schemeClr val="bg1"/>
                </a:solidFill>
                <a:latin typeface="Brandish" pitchFamily="2" charset="0"/>
              </a:rPr>
              <a:t>4</a:t>
            </a:r>
          </a:p>
        </p:txBody>
      </p:sp>
      <p:sp>
        <p:nvSpPr>
          <p:cNvPr id="11" name="TextBox 10">
            <a:extLst>
              <a:ext uri="{FF2B5EF4-FFF2-40B4-BE49-F238E27FC236}">
                <a16:creationId xmlns:a16="http://schemas.microsoft.com/office/drawing/2014/main" id="{DFAFCD6F-B1C6-E37D-F040-2F528C3DDD79}"/>
              </a:ext>
            </a:extLst>
          </p:cNvPr>
          <p:cNvSpPr txBox="1"/>
          <p:nvPr/>
        </p:nvSpPr>
        <p:spPr>
          <a:xfrm>
            <a:off x="6806134" y="3318441"/>
            <a:ext cx="1343608" cy="369332"/>
          </a:xfrm>
          <a:prstGeom prst="rect">
            <a:avLst/>
          </a:prstGeom>
          <a:noFill/>
        </p:spPr>
        <p:txBody>
          <a:bodyPr wrap="square" rtlCol="0">
            <a:spAutoFit/>
          </a:bodyPr>
          <a:lstStyle/>
          <a:p>
            <a:r>
              <a:rPr lang="es-ES" b="1" dirty="0">
                <a:solidFill>
                  <a:schemeClr val="bg1"/>
                </a:solidFill>
                <a:latin typeface="Brandish" pitchFamily="2" charset="0"/>
              </a:rPr>
              <a:t>3</a:t>
            </a:r>
          </a:p>
        </p:txBody>
      </p:sp>
      <p:sp>
        <p:nvSpPr>
          <p:cNvPr id="12" name="TextBox 11">
            <a:extLst>
              <a:ext uri="{FF2B5EF4-FFF2-40B4-BE49-F238E27FC236}">
                <a16:creationId xmlns:a16="http://schemas.microsoft.com/office/drawing/2014/main" id="{C9256333-C727-62AD-E189-F245E3BF7423}"/>
              </a:ext>
            </a:extLst>
          </p:cNvPr>
          <p:cNvSpPr txBox="1"/>
          <p:nvPr/>
        </p:nvSpPr>
        <p:spPr>
          <a:xfrm>
            <a:off x="1389851" y="4330677"/>
            <a:ext cx="1772818" cy="2031325"/>
          </a:xfrm>
          <a:prstGeom prst="rect">
            <a:avLst/>
          </a:prstGeom>
          <a:noFill/>
        </p:spPr>
        <p:txBody>
          <a:bodyPr wrap="square" rtlCol="0">
            <a:spAutoFit/>
          </a:bodyPr>
          <a:lstStyle/>
          <a:p>
            <a:r>
              <a:rPr lang="es-ES" b="1" dirty="0"/>
              <a:t>INSPIRA</a:t>
            </a:r>
          </a:p>
          <a:p>
            <a:r>
              <a:rPr lang="es-ES" dirty="0"/>
              <a:t>¿ y SI PUDIERAS</a:t>
            </a:r>
          </a:p>
          <a:p>
            <a:r>
              <a:rPr lang="es-ES" dirty="0"/>
              <a:t>USAR EL ARTE PARA MOTIVAR</a:t>
            </a:r>
          </a:p>
          <a:p>
            <a:r>
              <a:rPr lang="es-ES" dirty="0"/>
              <a:t>A NUESTRA </a:t>
            </a:r>
          </a:p>
          <a:p>
            <a:r>
              <a:rPr lang="es-ES" dirty="0"/>
              <a:t>COMUNIDAD?</a:t>
            </a:r>
          </a:p>
        </p:txBody>
      </p:sp>
      <p:sp>
        <p:nvSpPr>
          <p:cNvPr id="13" name="TextBox 12">
            <a:extLst>
              <a:ext uri="{FF2B5EF4-FFF2-40B4-BE49-F238E27FC236}">
                <a16:creationId xmlns:a16="http://schemas.microsoft.com/office/drawing/2014/main" id="{3A9CC731-2EBC-9ABB-4A0E-8BEDBAB22B2A}"/>
              </a:ext>
            </a:extLst>
          </p:cNvPr>
          <p:cNvSpPr txBox="1"/>
          <p:nvPr/>
        </p:nvSpPr>
        <p:spPr>
          <a:xfrm>
            <a:off x="3915162" y="4270999"/>
            <a:ext cx="1925467" cy="2031325"/>
          </a:xfrm>
          <a:prstGeom prst="rect">
            <a:avLst/>
          </a:prstGeom>
          <a:noFill/>
        </p:spPr>
        <p:txBody>
          <a:bodyPr wrap="square" rtlCol="0">
            <a:spAutoFit/>
          </a:bodyPr>
          <a:lstStyle/>
          <a:p>
            <a:r>
              <a:rPr lang="es-ES" b="1" dirty="0"/>
              <a:t>ANALIZA</a:t>
            </a:r>
          </a:p>
          <a:p>
            <a:r>
              <a:rPr lang="es-ES" dirty="0" err="1"/>
              <a:t>Evalua</a:t>
            </a:r>
            <a:r>
              <a:rPr lang="es-ES" dirty="0"/>
              <a:t> Ideas </a:t>
            </a:r>
          </a:p>
          <a:p>
            <a:r>
              <a:rPr lang="es-ES" dirty="0"/>
              <a:t>¿Cuáles son los recursos, las necesidades y los posibles Retos?</a:t>
            </a:r>
          </a:p>
        </p:txBody>
      </p:sp>
      <p:sp>
        <p:nvSpPr>
          <p:cNvPr id="14" name="TextBox 13">
            <a:extLst>
              <a:ext uri="{FF2B5EF4-FFF2-40B4-BE49-F238E27FC236}">
                <a16:creationId xmlns:a16="http://schemas.microsoft.com/office/drawing/2014/main" id="{86002AE3-2CFC-AB85-1BC0-1C239385C22E}"/>
              </a:ext>
            </a:extLst>
          </p:cNvPr>
          <p:cNvSpPr txBox="1"/>
          <p:nvPr/>
        </p:nvSpPr>
        <p:spPr>
          <a:xfrm>
            <a:off x="6528565" y="4368415"/>
            <a:ext cx="1772818" cy="1477328"/>
          </a:xfrm>
          <a:prstGeom prst="rect">
            <a:avLst/>
          </a:prstGeom>
          <a:noFill/>
        </p:spPr>
        <p:txBody>
          <a:bodyPr wrap="square" rtlCol="0">
            <a:spAutoFit/>
          </a:bodyPr>
          <a:lstStyle/>
          <a:p>
            <a:r>
              <a:rPr lang="es-ES" b="1" dirty="0"/>
              <a:t>REALIZA</a:t>
            </a:r>
          </a:p>
          <a:p>
            <a:r>
              <a:rPr lang="es-ES" dirty="0"/>
              <a:t>Pon en marcha el plan de acción, con objetivos claros</a:t>
            </a:r>
          </a:p>
        </p:txBody>
      </p:sp>
      <p:sp>
        <p:nvSpPr>
          <p:cNvPr id="15" name="TextBox 14">
            <a:extLst>
              <a:ext uri="{FF2B5EF4-FFF2-40B4-BE49-F238E27FC236}">
                <a16:creationId xmlns:a16="http://schemas.microsoft.com/office/drawing/2014/main" id="{B9E7F013-DB59-809E-694B-4979F3CD575D}"/>
              </a:ext>
            </a:extLst>
          </p:cNvPr>
          <p:cNvSpPr txBox="1"/>
          <p:nvPr/>
        </p:nvSpPr>
        <p:spPr>
          <a:xfrm>
            <a:off x="9079010" y="4368414"/>
            <a:ext cx="1839443" cy="1200329"/>
          </a:xfrm>
          <a:prstGeom prst="rect">
            <a:avLst/>
          </a:prstGeom>
          <a:noFill/>
        </p:spPr>
        <p:txBody>
          <a:bodyPr wrap="square" rtlCol="0">
            <a:spAutoFit/>
          </a:bodyPr>
          <a:lstStyle/>
          <a:p>
            <a:r>
              <a:rPr lang="es-ES" b="1" dirty="0"/>
              <a:t>TRANSFORMA</a:t>
            </a:r>
          </a:p>
          <a:p>
            <a:r>
              <a:rPr lang="es-ES" dirty="0"/>
              <a:t>Genera  Impacto Social.</a:t>
            </a:r>
          </a:p>
          <a:p>
            <a:endParaRPr lang="es-ES" dirty="0"/>
          </a:p>
        </p:txBody>
      </p:sp>
      <p:pic>
        <p:nvPicPr>
          <p:cNvPr id="21" name="Picture 20" descr="A colorful letters on a black background&#10;&#10;Description automatically generated">
            <a:extLst>
              <a:ext uri="{FF2B5EF4-FFF2-40B4-BE49-F238E27FC236}">
                <a16:creationId xmlns:a16="http://schemas.microsoft.com/office/drawing/2014/main" id="{96AC9545-04C3-D0D8-B11D-BD03827CD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34" y="5821404"/>
            <a:ext cx="885588" cy="480920"/>
          </a:xfrm>
          <a:prstGeom prst="rect">
            <a:avLst/>
          </a:prstGeom>
        </p:spPr>
      </p:pic>
    </p:spTree>
    <p:extLst>
      <p:ext uri="{BB962C8B-B14F-4D97-AF65-F5344CB8AC3E}">
        <p14:creationId xmlns:p14="http://schemas.microsoft.com/office/powerpoint/2010/main" val="56468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32F286-2E07-B1BC-D5EF-76167E6C5CA5}"/>
              </a:ext>
            </a:extLst>
          </p:cNvPr>
          <p:cNvSpPr>
            <a:spLocks noGrp="1"/>
          </p:cNvSpPr>
          <p:nvPr>
            <p:ph type="title"/>
          </p:nvPr>
        </p:nvSpPr>
        <p:spPr>
          <a:xfrm>
            <a:off x="875316" y="801387"/>
            <a:ext cx="10581886" cy="1097280"/>
          </a:xfrm>
        </p:spPr>
        <p:txBody>
          <a:bodyPr vert="horz" lIns="91440" tIns="45720" rIns="91440" bIns="45720" rtlCol="0" anchor="t">
            <a:normAutofit/>
          </a:bodyPr>
          <a:lstStyle/>
          <a:p>
            <a:pPr>
              <a:lnSpc>
                <a:spcPct val="90000"/>
              </a:lnSpc>
            </a:pPr>
            <a:r>
              <a:rPr lang="en-US" sz="3400" dirty="0">
                <a:latin typeface="Brandish" pitchFamily="2" charset="0"/>
              </a:rPr>
              <a:t>Casos de </a:t>
            </a:r>
            <a:r>
              <a:rPr lang="en-US" sz="3400" dirty="0" err="1">
                <a:latin typeface="Brandish" pitchFamily="2" charset="0"/>
              </a:rPr>
              <a:t>éxito</a:t>
            </a:r>
            <a:r>
              <a:rPr lang="en-US" sz="3400" dirty="0">
                <a:latin typeface="Brandish" pitchFamily="2" charset="0"/>
              </a:rPr>
              <a:t> </a:t>
            </a:r>
            <a:r>
              <a:rPr lang="en-US" sz="3400" dirty="0" err="1">
                <a:latin typeface="Brandish" pitchFamily="2" charset="0"/>
              </a:rPr>
              <a:t>en</a:t>
            </a:r>
            <a:r>
              <a:rPr lang="en-US" sz="3400" dirty="0">
                <a:latin typeface="Brandish" pitchFamily="2" charset="0"/>
              </a:rPr>
              <a:t> </a:t>
            </a:r>
            <a:r>
              <a:rPr lang="en-US" sz="3400" dirty="0" err="1">
                <a:solidFill>
                  <a:srgbClr val="FF0000"/>
                </a:solidFill>
                <a:latin typeface="Brandish" pitchFamily="2" charset="0"/>
              </a:rPr>
              <a:t>proyectos</a:t>
            </a:r>
            <a:r>
              <a:rPr lang="en-US" sz="3400" dirty="0">
                <a:solidFill>
                  <a:srgbClr val="FF0000"/>
                </a:solidFill>
                <a:latin typeface="Brandish" pitchFamily="2" charset="0"/>
              </a:rPr>
              <a:t> juveniles</a:t>
            </a:r>
          </a:p>
        </p:txBody>
      </p:sp>
      <p:sp>
        <p:nvSpPr>
          <p:cNvPr id="4" name="Content Placeholder 3">
            <a:extLst>
              <a:ext uri="{FF2B5EF4-FFF2-40B4-BE49-F238E27FC236}">
                <a16:creationId xmlns:a16="http://schemas.microsoft.com/office/drawing/2014/main" id="{337715C5-4459-16EB-C1A2-5191831200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7"/>
            <a:ext cx="6501810" cy="2863324"/>
          </a:xfrm>
        </p:spPr>
        <p:txBody>
          <a:bodyPr>
            <a:noAutofit/>
          </a:bodyPr>
          <a:lstStyle/>
          <a:p>
            <a:pPr marL="0" indent="0">
              <a:spcBef>
                <a:spcPts val="2500"/>
              </a:spcBef>
              <a:buNone/>
            </a:pPr>
            <a:r>
              <a:rPr lang="es-ES" sz="1600" b="1" dirty="0">
                <a:solidFill>
                  <a:srgbClr val="FF0000"/>
                </a:solidFill>
                <a:latin typeface="Raleway" panose="020B0503030101060003" pitchFamily="34" charset="0"/>
              </a:rPr>
              <a:t>Resultados y Logros</a:t>
            </a:r>
          </a:p>
          <a:p>
            <a:pPr marL="0" lvl="1" indent="0">
              <a:buNone/>
            </a:pPr>
            <a:r>
              <a:rPr lang="es-ES" sz="1600" dirty="0">
                <a:latin typeface="Raleway" panose="020B0503030101060003" pitchFamily="34" charset="0"/>
              </a:rPr>
              <a:t>La aplicación de la metodología WART en proyectos ha permitido que </a:t>
            </a:r>
            <a:r>
              <a:rPr lang="es-ES" sz="1600" b="1" dirty="0">
                <a:latin typeface="Raleway" panose="020B0503030101060003" pitchFamily="34" charset="0"/>
              </a:rPr>
              <a:t>los jóvenes </a:t>
            </a:r>
            <a:r>
              <a:rPr lang="es-ES" sz="1600" dirty="0">
                <a:latin typeface="Raleway" panose="020B0503030101060003" pitchFamily="34" charset="0"/>
              </a:rPr>
              <a:t>demuestran resultados positivos, </a:t>
            </a:r>
            <a:r>
              <a:rPr lang="es-ES" sz="1600" b="1" dirty="0">
                <a:latin typeface="Raleway" panose="020B0503030101060003" pitchFamily="34" charset="0"/>
              </a:rPr>
              <a:t>mejoran en la calidad de vida  y la creación de conciencia social</a:t>
            </a:r>
            <a:r>
              <a:rPr lang="es-ES" sz="1600" dirty="0">
                <a:latin typeface="Raleway" panose="020B0503030101060003" pitchFamily="34" charset="0"/>
              </a:rPr>
              <a:t>.</a:t>
            </a:r>
            <a:br>
              <a:rPr lang="es-ES" sz="1600" dirty="0">
                <a:latin typeface="Raleway" panose="020B0503030101060003" pitchFamily="34" charset="0"/>
              </a:rPr>
            </a:br>
            <a:endParaRPr lang="es-ES" sz="1600" dirty="0">
              <a:latin typeface="Raleway" panose="020B0503030101060003" pitchFamily="34" charset="0"/>
            </a:endParaRPr>
          </a:p>
          <a:p>
            <a:pPr marL="0" lvl="1" indent="0">
              <a:buNone/>
            </a:pPr>
            <a:r>
              <a:rPr lang="es-ES" sz="1600" dirty="0">
                <a:latin typeface="Raleway" panose="020B0503030101060003" pitchFamily="34" charset="0"/>
              </a:rPr>
              <a:t>Los casos de éxito son perceptibles tanto en jóvenes con notas, bajas, altas y con grados de discapacidad.</a:t>
            </a:r>
          </a:p>
        </p:txBody>
      </p:sp>
      <p:pic>
        <p:nvPicPr>
          <p:cNvPr id="3" name="Picture 2">
            <a:extLst>
              <a:ext uri="{FF2B5EF4-FFF2-40B4-BE49-F238E27FC236}">
                <a16:creationId xmlns:a16="http://schemas.microsoft.com/office/drawing/2014/main" id="{2EE90BAE-FA7F-61CF-BA5B-F2C447E7EACF}"/>
              </a:ext>
            </a:extLst>
          </p:cNvPr>
          <p:cNvPicPr>
            <a:picLocks noChangeAspect="1"/>
          </p:cNvPicPr>
          <p:nvPr/>
        </p:nvPicPr>
        <p:blipFill>
          <a:blip r:embed="rId3">
            <a:extLst>
              <a:ext uri="{28A0092B-C50C-407E-A947-70E740481C1C}">
                <a14:useLocalDpi xmlns:a14="http://schemas.microsoft.com/office/drawing/2010/main" val="0"/>
              </a:ext>
            </a:extLst>
          </a:blip>
          <a:srcRect b="10845"/>
          <a:stretch/>
        </p:blipFill>
        <p:spPr>
          <a:xfrm>
            <a:off x="1113532" y="1838957"/>
            <a:ext cx="2983906" cy="3735461"/>
          </a:xfrm>
          <a:prstGeom prst="rect">
            <a:avLst/>
          </a:prstGeom>
        </p:spPr>
      </p:pic>
      <p:pic>
        <p:nvPicPr>
          <p:cNvPr id="6" name="Picture 5" descr="A colorful letters on a black background&#10;&#10;Description automatically generated">
            <a:extLst>
              <a:ext uri="{FF2B5EF4-FFF2-40B4-BE49-F238E27FC236}">
                <a16:creationId xmlns:a16="http://schemas.microsoft.com/office/drawing/2014/main" id="{C2015058-473C-AF41-9508-6E8AC4FA9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5422" y="5935162"/>
            <a:ext cx="885588" cy="480920"/>
          </a:xfrm>
          <a:prstGeom prst="rect">
            <a:avLst/>
          </a:prstGeom>
        </p:spPr>
      </p:pic>
      <p:sp>
        <p:nvSpPr>
          <p:cNvPr id="7" name="TextBox 6">
            <a:extLst>
              <a:ext uri="{FF2B5EF4-FFF2-40B4-BE49-F238E27FC236}">
                <a16:creationId xmlns:a16="http://schemas.microsoft.com/office/drawing/2014/main" id="{280CB7CE-6C26-8CD1-ABE1-19612DF6ADD3}"/>
              </a:ext>
            </a:extLst>
          </p:cNvPr>
          <p:cNvSpPr txBox="1"/>
          <p:nvPr/>
        </p:nvSpPr>
        <p:spPr>
          <a:xfrm>
            <a:off x="4675363" y="6061864"/>
            <a:ext cx="7383789" cy="261610"/>
          </a:xfrm>
          <a:prstGeom prst="rect">
            <a:avLst/>
          </a:prstGeom>
          <a:noFill/>
        </p:spPr>
        <p:txBody>
          <a:bodyPr wrap="square">
            <a:spAutoFit/>
          </a:bodyPr>
          <a:lstStyle/>
          <a:p>
            <a:r>
              <a:rPr lang="es-ES" sz="1100" dirty="0">
                <a:latin typeface="Brandish" pitchFamily="2" charset="0"/>
              </a:rPr>
              <a:t>Descubre el Poder del Arte en la Vida de los Jóvenes</a:t>
            </a:r>
            <a:endParaRPr lang="es-ES" sz="1100" dirty="0"/>
          </a:p>
        </p:txBody>
      </p:sp>
      <p:sp>
        <p:nvSpPr>
          <p:cNvPr id="8" name="Subtitle 2">
            <a:extLst>
              <a:ext uri="{FF2B5EF4-FFF2-40B4-BE49-F238E27FC236}">
                <a16:creationId xmlns:a16="http://schemas.microsoft.com/office/drawing/2014/main" id="{B6B10D20-1FA2-75E2-9C88-E131A81D5846}"/>
              </a:ext>
            </a:extLst>
          </p:cNvPr>
          <p:cNvSpPr txBox="1">
            <a:spLocks/>
          </p:cNvSpPr>
          <p:nvPr/>
        </p:nvSpPr>
        <p:spPr>
          <a:xfrm>
            <a:off x="233680" y="5969800"/>
            <a:ext cx="2733040" cy="44628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s-ES" sz="8000" dirty="0">
                <a:latin typeface="Raleway" panose="020B0503030101060003" pitchFamily="34" charset="0"/>
              </a:rPr>
              <a:t>Conferencia</a:t>
            </a:r>
          </a:p>
          <a:p>
            <a:pPr algn="r">
              <a:lnSpc>
                <a:spcPct val="120000"/>
              </a:lnSpc>
            </a:pPr>
            <a:endParaRPr lang="es-ES" sz="1700" dirty="0">
              <a:solidFill>
                <a:srgbClr val="FFFFFF"/>
              </a:solidFill>
            </a:endParaRPr>
          </a:p>
        </p:txBody>
      </p:sp>
      <p:pic>
        <p:nvPicPr>
          <p:cNvPr id="9" name="Picture 8" descr="A group of people with text&#10;&#10;AI-generated content may be incorrect.">
            <a:extLst>
              <a:ext uri="{FF2B5EF4-FFF2-40B4-BE49-F238E27FC236}">
                <a16:creationId xmlns:a16="http://schemas.microsoft.com/office/drawing/2014/main" id="{8952A044-81EF-E428-DD55-89F6CDB9AB32}"/>
              </a:ext>
            </a:extLst>
          </p:cNvPr>
          <p:cNvPicPr>
            <a:picLocks noChangeAspect="1"/>
          </p:cNvPicPr>
          <p:nvPr/>
        </p:nvPicPr>
        <p:blipFill>
          <a:blip r:embed="rId5">
            <a:extLst>
              <a:ext uri="{28A0092B-C50C-407E-A947-70E740481C1C}">
                <a14:useLocalDpi xmlns:a14="http://schemas.microsoft.com/office/drawing/2010/main" val="0"/>
              </a:ext>
            </a:extLst>
          </a:blip>
          <a:srcRect l="33398" t="587" r="35998" b="18410"/>
          <a:stretch/>
        </p:blipFill>
        <p:spPr>
          <a:xfrm>
            <a:off x="10186655" y="359469"/>
            <a:ext cx="1432631" cy="1410357"/>
          </a:xfrm>
          <a:prstGeom prst="rect">
            <a:avLst/>
          </a:prstGeom>
        </p:spPr>
      </p:pic>
    </p:spTree>
    <p:extLst>
      <p:ext uri="{BB962C8B-B14F-4D97-AF65-F5344CB8AC3E}">
        <p14:creationId xmlns:p14="http://schemas.microsoft.com/office/powerpoint/2010/main" val="3450952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3442</TotalTime>
  <Words>1458</Words>
  <Application>Microsoft Office PowerPoint</Application>
  <PresentationFormat>Widescreen</PresentationFormat>
  <Paragraphs>152</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Brandish</vt:lpstr>
      <vt:lpstr>Grandview Display</vt:lpstr>
      <vt:lpstr>Raleway</vt:lpstr>
      <vt:lpstr>Wingdings</vt:lpstr>
      <vt:lpstr>DashVTI</vt:lpstr>
      <vt:lpstr>Descubre el Poder del Arte en la Vida de los Jóvenes</vt:lpstr>
      <vt:lpstr>PowerPoint Presentation</vt:lpstr>
      <vt:lpstr>La Creatividad: Motor del</vt:lpstr>
      <vt:lpstr>¿Qué es la creatividad?</vt:lpstr>
      <vt:lpstr>¿Por qué es la clave del futuro?</vt:lpstr>
      <vt:lpstr>Cómo Convertir las Ideas en Proyectos Reales</vt:lpstr>
      <vt:lpstr>PowerPoint Presentation</vt:lpstr>
      <vt:lpstr>ImagiNa Una Idea que Mejora tu Comunidad</vt:lpstr>
      <vt:lpstr>Casos de éxito en proyectos juveniles</vt:lpstr>
      <vt:lpstr>PowerPoint Presentation</vt:lpstr>
      <vt:lpstr>PowerPoint Presentation</vt:lpstr>
      <vt:lpstr>PowerPoint Presentation</vt:lpstr>
      <vt:lpstr>PowerPoint Presentation</vt:lpstr>
      <vt:lpstr>PowerPoint Presentation</vt:lpstr>
      <vt:lpstr>El arte y la cultura como herramientas  crecimiento personal y de impacto social.</vt:lpstr>
      <vt:lpstr>Impacto del arte y la cultura en la identidad y valores de los jóvenes</vt:lpstr>
      <vt:lpstr>Impacto del arte y la cultura en la identidad y valores de los jóvenes</vt:lpstr>
      <vt:lpstr>Impacto del arte y la cultura en la identidad y valores de los jóvenes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Aima Martín</dc:creator>
  <cp:lastModifiedBy>Aima Martín</cp:lastModifiedBy>
  <cp:revision>1</cp:revision>
  <dcterms:created xsi:type="dcterms:W3CDTF">2025-02-04T16:01:23Z</dcterms:created>
  <dcterms:modified xsi:type="dcterms:W3CDTF">2025-03-25T08:44:03Z</dcterms:modified>
</cp:coreProperties>
</file>